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</p:sldIdLst>
  <p:sldSz cx="14630400" cy="8229600"/>
  <p:notesSz cx="8229600" cy="14630400"/>
  <p:embeddedFontLst>
    <p:embeddedFont>
      <p:font typeface="Algerian" panose="04020705040A02060702" pitchFamily="82" charset="0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704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BBA0-68E5-491A-81DB-9B34D6C231C5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FC12-5B73-4E89-B079-0177C71EE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hower, tiled, bath&#10;&#10;Description automatically generated">
            <a:extLst>
              <a:ext uri="{FF2B5EF4-FFF2-40B4-BE49-F238E27FC236}">
                <a16:creationId xmlns:a16="http://schemas.microsoft.com/office/drawing/2014/main" id="{3A90FB73-6EA3-4BF0-8CC7-9ECAAC0B7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A20A94C9-EF60-49D6-9AAD-E43CA063E219}"/>
              </a:ext>
            </a:extLst>
          </p:cNvPr>
          <p:cNvSpPr/>
          <p:nvPr userDrawn="1"/>
        </p:nvSpPr>
        <p:spPr>
          <a:xfrm>
            <a:off x="13659997" y="673622"/>
            <a:ext cx="970405" cy="1259129"/>
          </a:xfrm>
          <a:custGeom>
            <a:avLst/>
            <a:gdLst>
              <a:gd name="connsiteX0" fmla="*/ 605791 w 808671"/>
              <a:gd name="connsiteY0" fmla="*/ 0 h 1049274"/>
              <a:gd name="connsiteX1" fmla="*/ 808671 w 808671"/>
              <a:gd name="connsiteY1" fmla="*/ 351348 h 1049274"/>
              <a:gd name="connsiteX2" fmla="*/ 808671 w 808671"/>
              <a:gd name="connsiteY2" fmla="*/ 1049274 h 1049274"/>
              <a:gd name="connsiteX3" fmla="*/ 0 w 808671"/>
              <a:gd name="connsiteY3" fmla="*/ 1049274 h 104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71" h="1049274">
                <a:moveTo>
                  <a:pt x="605791" y="0"/>
                </a:moveTo>
                <a:lnTo>
                  <a:pt x="808671" y="351348"/>
                </a:lnTo>
                <a:lnTo>
                  <a:pt x="808671" y="1049274"/>
                </a:lnTo>
                <a:lnTo>
                  <a:pt x="0" y="1049274"/>
                </a:ln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18C59A24-54EB-498C-99AD-B2D6C471ABAC}"/>
              </a:ext>
            </a:extLst>
          </p:cNvPr>
          <p:cNvSpPr/>
          <p:nvPr userDrawn="1"/>
        </p:nvSpPr>
        <p:spPr>
          <a:xfrm>
            <a:off x="13703026" y="3115757"/>
            <a:ext cx="947773" cy="1224611"/>
          </a:xfrm>
          <a:custGeom>
            <a:avLst/>
            <a:gdLst>
              <a:gd name="connsiteX0" fmla="*/ 510253 w 789811"/>
              <a:gd name="connsiteY0" fmla="*/ 0 h 1020509"/>
              <a:gd name="connsiteX1" fmla="*/ 708866 w 789811"/>
              <a:gd name="connsiteY1" fmla="*/ 40099 h 1020509"/>
              <a:gd name="connsiteX2" fmla="*/ 789811 w 789811"/>
              <a:gd name="connsiteY2" fmla="*/ 84034 h 1020509"/>
              <a:gd name="connsiteX3" fmla="*/ 789811 w 789811"/>
              <a:gd name="connsiteY3" fmla="*/ 936475 h 1020509"/>
              <a:gd name="connsiteX4" fmla="*/ 708866 w 789811"/>
              <a:gd name="connsiteY4" fmla="*/ 980411 h 1020509"/>
              <a:gd name="connsiteX5" fmla="*/ 510253 w 789811"/>
              <a:gd name="connsiteY5" fmla="*/ 1020509 h 1020509"/>
              <a:gd name="connsiteX6" fmla="*/ 0 w 789811"/>
              <a:gd name="connsiteY6" fmla="*/ 510254 h 1020509"/>
              <a:gd name="connsiteX7" fmla="*/ 510253 w 789811"/>
              <a:gd name="connsiteY7" fmla="*/ 0 h 102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811" h="1020509">
                <a:moveTo>
                  <a:pt x="510253" y="0"/>
                </a:moveTo>
                <a:cubicBezTo>
                  <a:pt x="580704" y="0"/>
                  <a:pt x="647820" y="14278"/>
                  <a:pt x="708866" y="40099"/>
                </a:cubicBezTo>
                <a:lnTo>
                  <a:pt x="789811" y="84034"/>
                </a:lnTo>
                <a:lnTo>
                  <a:pt x="789811" y="936475"/>
                </a:lnTo>
                <a:lnTo>
                  <a:pt x="708866" y="980411"/>
                </a:lnTo>
                <a:cubicBezTo>
                  <a:pt x="647820" y="1006231"/>
                  <a:pt x="580704" y="1020509"/>
                  <a:pt x="510253" y="1020509"/>
                </a:cubicBezTo>
                <a:cubicBezTo>
                  <a:pt x="228448" y="1020509"/>
                  <a:pt x="0" y="792060"/>
                  <a:pt x="0" y="510254"/>
                </a:cubicBezTo>
                <a:cubicBezTo>
                  <a:pt x="0" y="228449"/>
                  <a:pt x="228448" y="0"/>
                  <a:pt x="510253" y="0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202" name="Graphic 5">
            <a:extLst>
              <a:ext uri="{FF2B5EF4-FFF2-40B4-BE49-F238E27FC236}">
                <a16:creationId xmlns:a16="http://schemas.microsoft.com/office/drawing/2014/main" id="{5273A7E3-E375-4669-BF33-645A494BD1D5}"/>
              </a:ext>
            </a:extLst>
          </p:cNvPr>
          <p:cNvSpPr/>
          <p:nvPr/>
        </p:nvSpPr>
        <p:spPr>
          <a:xfrm>
            <a:off x="573295" y="6114867"/>
            <a:ext cx="1241418" cy="1241418"/>
          </a:xfrm>
          <a:custGeom>
            <a:avLst/>
            <a:gdLst>
              <a:gd name="connsiteX0" fmla="*/ 0 w 1034515"/>
              <a:gd name="connsiteY0" fmla="*/ 0 h 1034515"/>
              <a:gd name="connsiteX1" fmla="*/ 1034516 w 1034515"/>
              <a:gd name="connsiteY1" fmla="*/ 0 h 1034515"/>
              <a:gd name="connsiteX2" fmla="*/ 1034516 w 1034515"/>
              <a:gd name="connsiteY2" fmla="*/ 1034516 h 1034515"/>
              <a:gd name="connsiteX3" fmla="*/ 0 w 1034515"/>
              <a:gd name="connsiteY3" fmla="*/ 1034516 h 103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15" h="1034515">
                <a:moveTo>
                  <a:pt x="0" y="0"/>
                </a:moveTo>
                <a:lnTo>
                  <a:pt x="1034516" y="0"/>
                </a:lnTo>
                <a:lnTo>
                  <a:pt x="1034516" y="1034516"/>
                </a:lnTo>
                <a:lnTo>
                  <a:pt x="0" y="1034516"/>
                </a:lnTo>
                <a:close/>
              </a:path>
            </a:pathLst>
          </a:custGeom>
          <a:solidFill>
            <a:srgbClr val="0884BC"/>
          </a:solidFill>
          <a:ln w="97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203" name="Graphic 5">
            <a:extLst>
              <a:ext uri="{FF2B5EF4-FFF2-40B4-BE49-F238E27FC236}">
                <a16:creationId xmlns:a16="http://schemas.microsoft.com/office/drawing/2014/main" id="{5273A7E3-E375-4669-BF33-645A494BD1D5}"/>
              </a:ext>
            </a:extLst>
          </p:cNvPr>
          <p:cNvSpPr/>
          <p:nvPr/>
        </p:nvSpPr>
        <p:spPr>
          <a:xfrm>
            <a:off x="714914" y="6008653"/>
            <a:ext cx="1241418" cy="1241418"/>
          </a:xfrm>
          <a:custGeom>
            <a:avLst/>
            <a:gdLst>
              <a:gd name="connsiteX0" fmla="*/ 0 w 1034515"/>
              <a:gd name="connsiteY0" fmla="*/ 0 h 1034515"/>
              <a:gd name="connsiteX1" fmla="*/ 1034516 w 1034515"/>
              <a:gd name="connsiteY1" fmla="*/ 0 h 1034515"/>
              <a:gd name="connsiteX2" fmla="*/ 1034516 w 1034515"/>
              <a:gd name="connsiteY2" fmla="*/ 1034516 h 1034515"/>
              <a:gd name="connsiteX3" fmla="*/ 0 w 1034515"/>
              <a:gd name="connsiteY3" fmla="*/ 1034516 h 103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15" h="1034515">
                <a:moveTo>
                  <a:pt x="0" y="0"/>
                </a:moveTo>
                <a:lnTo>
                  <a:pt x="1034516" y="0"/>
                </a:lnTo>
                <a:lnTo>
                  <a:pt x="1034516" y="1034516"/>
                </a:lnTo>
                <a:lnTo>
                  <a:pt x="0" y="1034516"/>
                </a:lnTo>
                <a:close/>
              </a:path>
            </a:pathLst>
          </a:custGeom>
          <a:solidFill>
            <a:srgbClr val="92D050"/>
          </a:solidFill>
          <a:ln w="97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6B94E7-C638-4C07-A418-83BCD20394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54769" y="3822071"/>
            <a:ext cx="1222142" cy="1434689"/>
          </a:xfrm>
          <a:prstGeom prst="rect">
            <a:avLst/>
          </a:prstGeom>
        </p:spPr>
      </p:pic>
      <p:sp>
        <p:nvSpPr>
          <p:cNvPr id="42" name="Graphic 26">
            <a:extLst>
              <a:ext uri="{FF2B5EF4-FFF2-40B4-BE49-F238E27FC236}">
                <a16:creationId xmlns:a16="http://schemas.microsoft.com/office/drawing/2014/main" id="{8DAA03A4-E7DE-4F09-8F40-215ED8640CB6}"/>
              </a:ext>
            </a:extLst>
          </p:cNvPr>
          <p:cNvSpPr/>
          <p:nvPr/>
        </p:nvSpPr>
        <p:spPr>
          <a:xfrm>
            <a:off x="2755467" y="102869"/>
            <a:ext cx="1224610" cy="1224602"/>
          </a:xfrm>
          <a:custGeom>
            <a:avLst/>
            <a:gdLst>
              <a:gd name="connsiteX0" fmla="*/ 1020509 w 1020508"/>
              <a:gd name="connsiteY0" fmla="*/ 510251 h 1020502"/>
              <a:gd name="connsiteX1" fmla="*/ 510254 w 1020508"/>
              <a:gd name="connsiteY1" fmla="*/ 1020502 h 1020502"/>
              <a:gd name="connsiteX2" fmla="*/ 0 w 1020508"/>
              <a:gd name="connsiteY2" fmla="*/ 510251 h 1020502"/>
              <a:gd name="connsiteX3" fmla="*/ 510254 w 1020508"/>
              <a:gd name="connsiteY3" fmla="*/ 0 h 1020502"/>
              <a:gd name="connsiteX4" fmla="*/ 1020509 w 1020508"/>
              <a:gd name="connsiteY4" fmla="*/ 510251 h 102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508" h="1020502">
                <a:moveTo>
                  <a:pt x="1020509" y="510251"/>
                </a:moveTo>
                <a:cubicBezTo>
                  <a:pt x="1020509" y="792055"/>
                  <a:pt x="792060" y="1020502"/>
                  <a:pt x="510254" y="1020502"/>
                </a:cubicBezTo>
                <a:cubicBezTo>
                  <a:pt x="228449" y="1020502"/>
                  <a:pt x="0" y="792055"/>
                  <a:pt x="0" y="510251"/>
                </a:cubicBezTo>
                <a:cubicBezTo>
                  <a:pt x="0" y="228447"/>
                  <a:pt x="228449" y="0"/>
                  <a:pt x="510254" y="0"/>
                </a:cubicBezTo>
                <a:cubicBezTo>
                  <a:pt x="792060" y="0"/>
                  <a:pt x="1020509" y="228447"/>
                  <a:pt x="1020509" y="510251"/>
                </a:cubicBez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44" name="Graphic 26">
            <a:extLst>
              <a:ext uri="{FF2B5EF4-FFF2-40B4-BE49-F238E27FC236}">
                <a16:creationId xmlns:a16="http://schemas.microsoft.com/office/drawing/2014/main" id="{8DAA03A4-E7DE-4F09-8F40-215ED8640CB6}"/>
              </a:ext>
            </a:extLst>
          </p:cNvPr>
          <p:cNvSpPr/>
          <p:nvPr/>
        </p:nvSpPr>
        <p:spPr>
          <a:xfrm>
            <a:off x="2892627" y="0"/>
            <a:ext cx="1224610" cy="1224602"/>
          </a:xfrm>
          <a:custGeom>
            <a:avLst/>
            <a:gdLst>
              <a:gd name="connsiteX0" fmla="*/ 1020509 w 1020508"/>
              <a:gd name="connsiteY0" fmla="*/ 510251 h 1020502"/>
              <a:gd name="connsiteX1" fmla="*/ 510254 w 1020508"/>
              <a:gd name="connsiteY1" fmla="*/ 1020502 h 1020502"/>
              <a:gd name="connsiteX2" fmla="*/ 0 w 1020508"/>
              <a:gd name="connsiteY2" fmla="*/ 510251 h 1020502"/>
              <a:gd name="connsiteX3" fmla="*/ 510254 w 1020508"/>
              <a:gd name="connsiteY3" fmla="*/ 0 h 1020502"/>
              <a:gd name="connsiteX4" fmla="*/ 1020509 w 1020508"/>
              <a:gd name="connsiteY4" fmla="*/ 510251 h 102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508" h="1020502">
                <a:moveTo>
                  <a:pt x="1020509" y="510251"/>
                </a:moveTo>
                <a:cubicBezTo>
                  <a:pt x="1020509" y="792055"/>
                  <a:pt x="792060" y="1020502"/>
                  <a:pt x="510254" y="1020502"/>
                </a:cubicBezTo>
                <a:cubicBezTo>
                  <a:pt x="228449" y="1020502"/>
                  <a:pt x="0" y="792055"/>
                  <a:pt x="0" y="510251"/>
                </a:cubicBezTo>
                <a:cubicBezTo>
                  <a:pt x="0" y="228447"/>
                  <a:pt x="228449" y="0"/>
                  <a:pt x="510254" y="0"/>
                </a:cubicBezTo>
                <a:cubicBezTo>
                  <a:pt x="792060" y="0"/>
                  <a:pt x="1020509" y="228447"/>
                  <a:pt x="1020509" y="510251"/>
                </a:cubicBezTo>
                <a:close/>
              </a:path>
            </a:pathLst>
          </a:custGeom>
          <a:solidFill>
            <a:srgbClr val="FF66C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7FED54A-BB27-4B76-8132-7F3B172395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3636" y="6636863"/>
            <a:ext cx="617220" cy="617220"/>
          </a:xfrm>
          <a:prstGeom prst="rect">
            <a:avLst/>
          </a:prstGeom>
        </p:spPr>
      </p:pic>
      <p:sp>
        <p:nvSpPr>
          <p:cNvPr id="205" name="Graphic 13">
            <a:extLst>
              <a:ext uri="{FF2B5EF4-FFF2-40B4-BE49-F238E27FC236}">
                <a16:creationId xmlns:a16="http://schemas.microsoft.com/office/drawing/2014/main" id="{C986D8C0-68AC-4AF0-B929-8DBE2F729709}"/>
              </a:ext>
            </a:extLst>
          </p:cNvPr>
          <p:cNvSpPr/>
          <p:nvPr/>
        </p:nvSpPr>
        <p:spPr>
          <a:xfrm>
            <a:off x="12453261" y="6140707"/>
            <a:ext cx="1454010" cy="1259129"/>
          </a:xfrm>
          <a:custGeom>
            <a:avLst/>
            <a:gdLst>
              <a:gd name="connsiteX0" fmla="*/ 605790 w 1211675"/>
              <a:gd name="connsiteY0" fmla="*/ 0 h 1049274"/>
              <a:gd name="connsiteX1" fmla="*/ 0 w 1211675"/>
              <a:gd name="connsiteY1" fmla="*/ 1049274 h 1049274"/>
              <a:gd name="connsiteX2" fmla="*/ 1211675 w 1211675"/>
              <a:gd name="connsiteY2" fmla="*/ 1049274 h 104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675" h="1049274">
                <a:moveTo>
                  <a:pt x="605790" y="0"/>
                </a:moveTo>
                <a:lnTo>
                  <a:pt x="0" y="1049274"/>
                </a:lnTo>
                <a:lnTo>
                  <a:pt x="1211675" y="1049274"/>
                </a:lnTo>
                <a:close/>
              </a:path>
            </a:pathLst>
          </a:custGeom>
          <a:solidFill>
            <a:srgbClr val="0884B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206" name="Graphic 13">
            <a:extLst>
              <a:ext uri="{FF2B5EF4-FFF2-40B4-BE49-F238E27FC236}">
                <a16:creationId xmlns:a16="http://schemas.microsoft.com/office/drawing/2014/main" id="{C986D8C0-68AC-4AF0-B929-8DBE2F729709}"/>
              </a:ext>
            </a:extLst>
          </p:cNvPr>
          <p:cNvSpPr/>
          <p:nvPr/>
        </p:nvSpPr>
        <p:spPr>
          <a:xfrm>
            <a:off x="12590421" y="6037837"/>
            <a:ext cx="1454010" cy="1259129"/>
          </a:xfrm>
          <a:custGeom>
            <a:avLst/>
            <a:gdLst>
              <a:gd name="connsiteX0" fmla="*/ 605790 w 1211675"/>
              <a:gd name="connsiteY0" fmla="*/ 0 h 1049274"/>
              <a:gd name="connsiteX1" fmla="*/ 0 w 1211675"/>
              <a:gd name="connsiteY1" fmla="*/ 1049274 h 1049274"/>
              <a:gd name="connsiteX2" fmla="*/ 1211675 w 1211675"/>
              <a:gd name="connsiteY2" fmla="*/ 1049274 h 104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675" h="1049274">
                <a:moveTo>
                  <a:pt x="605790" y="0"/>
                </a:moveTo>
                <a:lnTo>
                  <a:pt x="0" y="1049274"/>
                </a:lnTo>
                <a:lnTo>
                  <a:pt x="1211675" y="1049274"/>
                </a:lnTo>
                <a:close/>
              </a:path>
            </a:pathLst>
          </a:custGeom>
          <a:solidFill>
            <a:srgbClr val="2FD4C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207" name="Graphic 13">
            <a:extLst>
              <a:ext uri="{FF2B5EF4-FFF2-40B4-BE49-F238E27FC236}">
                <a16:creationId xmlns:a16="http://schemas.microsoft.com/office/drawing/2014/main" id="{C986D8C0-68AC-4AF0-B929-8DBE2F729709}"/>
              </a:ext>
            </a:extLst>
          </p:cNvPr>
          <p:cNvSpPr/>
          <p:nvPr/>
        </p:nvSpPr>
        <p:spPr>
          <a:xfrm>
            <a:off x="12738553" y="5978403"/>
            <a:ext cx="1454010" cy="1259243"/>
          </a:xfrm>
          <a:custGeom>
            <a:avLst/>
            <a:gdLst>
              <a:gd name="connsiteX0" fmla="*/ 605790 w 1211675"/>
              <a:gd name="connsiteY0" fmla="*/ 0 h 1049369"/>
              <a:gd name="connsiteX1" fmla="*/ 0 w 1211675"/>
              <a:gd name="connsiteY1" fmla="*/ 1049369 h 1049369"/>
              <a:gd name="connsiteX2" fmla="*/ 1211675 w 1211675"/>
              <a:gd name="connsiteY2" fmla="*/ 1049369 h 1049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675" h="1049369">
                <a:moveTo>
                  <a:pt x="605790" y="0"/>
                </a:moveTo>
                <a:lnTo>
                  <a:pt x="0" y="1049369"/>
                </a:lnTo>
                <a:lnTo>
                  <a:pt x="1211675" y="1049369"/>
                </a:lnTo>
                <a:close/>
              </a:path>
            </a:pathLst>
          </a:custGeom>
          <a:noFill/>
          <a:ln w="9525" cap="flat">
            <a:solidFill>
              <a:srgbClr val="8F96FC"/>
            </a:solidFill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11" name="Graphic 14">
            <a:extLst>
              <a:ext uri="{FF2B5EF4-FFF2-40B4-BE49-F238E27FC236}">
                <a16:creationId xmlns:a16="http://schemas.microsoft.com/office/drawing/2014/main" id="{82A358F7-6B26-4201-8EBB-40C2AE2A22DF}"/>
              </a:ext>
            </a:extLst>
          </p:cNvPr>
          <p:cNvSpPr/>
          <p:nvPr/>
        </p:nvSpPr>
        <p:spPr>
          <a:xfrm>
            <a:off x="91914" y="770304"/>
            <a:ext cx="1202321" cy="1202321"/>
          </a:xfrm>
          <a:custGeom>
            <a:avLst/>
            <a:gdLst>
              <a:gd name="connsiteX0" fmla="*/ 0 w 1001934"/>
              <a:gd name="connsiteY0" fmla="*/ 0 h 1001934"/>
              <a:gd name="connsiteX1" fmla="*/ 1001935 w 1001934"/>
              <a:gd name="connsiteY1" fmla="*/ 0 h 1001934"/>
              <a:gd name="connsiteX2" fmla="*/ 1001935 w 1001934"/>
              <a:gd name="connsiteY2" fmla="*/ 1001935 h 1001934"/>
              <a:gd name="connsiteX3" fmla="*/ 0 w 1001934"/>
              <a:gd name="connsiteY3" fmla="*/ 1001935 h 10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4" h="1001934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solidFill>
            <a:srgbClr val="92D0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12" name="Graphic 14">
            <a:extLst>
              <a:ext uri="{FF2B5EF4-FFF2-40B4-BE49-F238E27FC236}">
                <a16:creationId xmlns:a16="http://schemas.microsoft.com/office/drawing/2014/main" id="{82A358F7-6B26-4201-8EBB-40C2AE2A22DF}"/>
              </a:ext>
            </a:extLst>
          </p:cNvPr>
          <p:cNvSpPr/>
          <p:nvPr/>
        </p:nvSpPr>
        <p:spPr>
          <a:xfrm>
            <a:off x="229074" y="667434"/>
            <a:ext cx="1202321" cy="1202321"/>
          </a:xfrm>
          <a:custGeom>
            <a:avLst/>
            <a:gdLst>
              <a:gd name="connsiteX0" fmla="*/ 0 w 1001934"/>
              <a:gd name="connsiteY0" fmla="*/ 0 h 1001934"/>
              <a:gd name="connsiteX1" fmla="*/ 1001935 w 1001934"/>
              <a:gd name="connsiteY1" fmla="*/ 0 h 1001934"/>
              <a:gd name="connsiteX2" fmla="*/ 1001935 w 1001934"/>
              <a:gd name="connsiteY2" fmla="*/ 1001935 h 1001934"/>
              <a:gd name="connsiteX3" fmla="*/ 0 w 1001934"/>
              <a:gd name="connsiteY3" fmla="*/ 1001935 h 10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4" h="1001934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solidFill>
            <a:srgbClr val="3B49C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82A358F7-6B26-4201-8EBB-40C2AE2A22DF}"/>
              </a:ext>
            </a:extLst>
          </p:cNvPr>
          <p:cNvSpPr/>
          <p:nvPr/>
        </p:nvSpPr>
        <p:spPr>
          <a:xfrm>
            <a:off x="377207" y="607998"/>
            <a:ext cx="1202321" cy="1202321"/>
          </a:xfrm>
          <a:custGeom>
            <a:avLst/>
            <a:gdLst>
              <a:gd name="connsiteX0" fmla="*/ 0 w 1001934"/>
              <a:gd name="connsiteY0" fmla="*/ 0 h 1001934"/>
              <a:gd name="connsiteX1" fmla="*/ 1001935 w 1001934"/>
              <a:gd name="connsiteY1" fmla="*/ 0 h 1001934"/>
              <a:gd name="connsiteX2" fmla="*/ 1001935 w 1001934"/>
              <a:gd name="connsiteY2" fmla="*/ 1001935 h 1001934"/>
              <a:gd name="connsiteX3" fmla="*/ 0 w 1001934"/>
              <a:gd name="connsiteY3" fmla="*/ 1001935 h 10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4" h="1001934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noFill/>
          <a:ln w="9525" cap="flat">
            <a:solidFill>
              <a:srgbClr val="8F96FC"/>
            </a:solidFill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231" name="Graphic 16">
            <a:extLst>
              <a:ext uri="{FF2B5EF4-FFF2-40B4-BE49-F238E27FC236}">
                <a16:creationId xmlns:a16="http://schemas.microsoft.com/office/drawing/2014/main" id="{69306468-9102-4A14-A850-44DD1937E137}"/>
              </a:ext>
            </a:extLst>
          </p:cNvPr>
          <p:cNvSpPr/>
          <p:nvPr/>
        </p:nvSpPr>
        <p:spPr>
          <a:xfrm>
            <a:off x="835119" y="2526879"/>
            <a:ext cx="263803" cy="263803"/>
          </a:xfrm>
          <a:custGeom>
            <a:avLst/>
            <a:gdLst>
              <a:gd name="connsiteX0" fmla="*/ 219837 w 219836"/>
              <a:gd name="connsiteY0" fmla="*/ 109918 h 219836"/>
              <a:gd name="connsiteX1" fmla="*/ 109919 w 219836"/>
              <a:gd name="connsiteY1" fmla="*/ 219837 h 219836"/>
              <a:gd name="connsiteX2" fmla="*/ 0 w 219836"/>
              <a:gd name="connsiteY2" fmla="*/ 109918 h 219836"/>
              <a:gd name="connsiteX3" fmla="*/ 109919 w 219836"/>
              <a:gd name="connsiteY3" fmla="*/ 0 h 219836"/>
              <a:gd name="connsiteX4" fmla="*/ 219837 w 219836"/>
              <a:gd name="connsiteY4" fmla="*/ 109918 h 2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836" h="219836">
                <a:moveTo>
                  <a:pt x="219837" y="109918"/>
                </a:moveTo>
                <a:cubicBezTo>
                  <a:pt x="219837" y="170625"/>
                  <a:pt x="170625" y="219837"/>
                  <a:pt x="109919" y="219837"/>
                </a:cubicBezTo>
                <a:cubicBezTo>
                  <a:pt x="49212" y="219837"/>
                  <a:pt x="0" y="170625"/>
                  <a:pt x="0" y="109918"/>
                </a:cubicBezTo>
                <a:cubicBezTo>
                  <a:pt x="0" y="49212"/>
                  <a:pt x="49212" y="0"/>
                  <a:pt x="109919" y="0"/>
                </a:cubicBezTo>
                <a:cubicBezTo>
                  <a:pt x="170625" y="0"/>
                  <a:pt x="219837" y="49212"/>
                  <a:pt x="219837" y="109918"/>
                </a:cubicBez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225F45C-D723-4B55-A155-B644C7074D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1920" y="293674"/>
            <a:ext cx="617220" cy="6172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41A519D-2745-4087-ADC0-6DD64FEF6B6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7149" y="7411775"/>
            <a:ext cx="274320" cy="27432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7FE508F-3283-476D-909E-9D871DB0A00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2188" y="1798521"/>
            <a:ext cx="262890" cy="2628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4A4653E-5AE4-401C-80FE-A3BB2363279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16931" y="5220696"/>
            <a:ext cx="274320" cy="27432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8BB91FD-8AEE-4E83-B9A7-5047BBA57F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0182" y="2262628"/>
            <a:ext cx="617220" cy="617220"/>
          </a:xfrm>
          <a:prstGeom prst="rect">
            <a:avLst/>
          </a:prstGeom>
        </p:spPr>
      </p:pic>
      <p:grpSp>
        <p:nvGrpSpPr>
          <p:cNvPr id="136" name="Graphic 28">
            <a:extLst>
              <a:ext uri="{FF2B5EF4-FFF2-40B4-BE49-F238E27FC236}">
                <a16:creationId xmlns:a16="http://schemas.microsoft.com/office/drawing/2014/main" id="{2B18BB20-A892-437B-A285-FEF8338C9894}"/>
              </a:ext>
            </a:extLst>
          </p:cNvPr>
          <p:cNvGrpSpPr/>
          <p:nvPr/>
        </p:nvGrpSpPr>
        <p:grpSpPr>
          <a:xfrm>
            <a:off x="1549729" y="33545"/>
            <a:ext cx="1050302" cy="1412292"/>
            <a:chOff x="796521" y="0"/>
            <a:chExt cx="875252" cy="1176910"/>
          </a:xfrm>
          <a:solidFill>
            <a:srgbClr val="0884BC"/>
          </a:solidFill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72C2C28-08A8-4C77-AA8F-E5B2FB82AEF5}"/>
                </a:ext>
              </a:extLst>
            </p:cNvPr>
            <p:cNvSpPr/>
            <p:nvPr/>
          </p:nvSpPr>
          <p:spPr>
            <a:xfrm>
              <a:off x="796521" y="0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2DAD4E1-F578-4C32-AD23-9E8EB146AE9D}"/>
                </a:ext>
              </a:extLst>
            </p:cNvPr>
            <p:cNvSpPr/>
            <p:nvPr/>
          </p:nvSpPr>
          <p:spPr>
            <a:xfrm>
              <a:off x="796521" y="129730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B1065EB-86F7-49D6-A880-CC4C25A71C89}"/>
                </a:ext>
              </a:extLst>
            </p:cNvPr>
            <p:cNvSpPr/>
            <p:nvPr/>
          </p:nvSpPr>
          <p:spPr>
            <a:xfrm>
              <a:off x="796521" y="275557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41383F9-1C75-40E8-A6F3-FEA080A3CA06}"/>
                </a:ext>
              </a:extLst>
            </p:cNvPr>
            <p:cNvSpPr/>
            <p:nvPr/>
          </p:nvSpPr>
          <p:spPr>
            <a:xfrm>
              <a:off x="796521" y="405287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9975AFE-E8F9-414D-B236-D277CA4FF237}"/>
                </a:ext>
              </a:extLst>
            </p:cNvPr>
            <p:cNvSpPr/>
            <p:nvPr/>
          </p:nvSpPr>
          <p:spPr>
            <a:xfrm>
              <a:off x="796521" y="535017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50CBE0C-6876-4124-BFF2-00171A4D9F55}"/>
                </a:ext>
              </a:extLst>
            </p:cNvPr>
            <p:cNvSpPr/>
            <p:nvPr/>
          </p:nvSpPr>
          <p:spPr>
            <a:xfrm>
              <a:off x="796521" y="664842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2A69ED3-0D24-40D8-914C-14C66BF003DA}"/>
                </a:ext>
              </a:extLst>
            </p:cNvPr>
            <p:cNvSpPr/>
            <p:nvPr/>
          </p:nvSpPr>
          <p:spPr>
            <a:xfrm>
              <a:off x="796521" y="810574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4C7145E-E3DF-48B1-894D-0D8E13379ABB}"/>
                </a:ext>
              </a:extLst>
            </p:cNvPr>
            <p:cNvSpPr/>
            <p:nvPr/>
          </p:nvSpPr>
          <p:spPr>
            <a:xfrm>
              <a:off x="796521" y="940399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9FF3566-AA92-4E32-AC55-2FF0B9EA942B}"/>
                </a:ext>
              </a:extLst>
            </p:cNvPr>
            <p:cNvSpPr/>
            <p:nvPr/>
          </p:nvSpPr>
          <p:spPr>
            <a:xfrm>
              <a:off x="911773" y="2381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A376514-3BD2-4ECA-925A-9FC90943AEC9}"/>
                </a:ext>
              </a:extLst>
            </p:cNvPr>
            <p:cNvSpPr/>
            <p:nvPr/>
          </p:nvSpPr>
          <p:spPr>
            <a:xfrm>
              <a:off x="911773" y="132206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156D14A-3465-4298-B6C7-BD4B94BA53C5}"/>
                </a:ext>
              </a:extLst>
            </p:cNvPr>
            <p:cNvSpPr/>
            <p:nvPr/>
          </p:nvSpPr>
          <p:spPr>
            <a:xfrm>
              <a:off x="911773" y="277938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9AA68ED-D739-4D9D-9B6A-0099FA4B9EF9}"/>
                </a:ext>
              </a:extLst>
            </p:cNvPr>
            <p:cNvSpPr/>
            <p:nvPr/>
          </p:nvSpPr>
          <p:spPr>
            <a:xfrm>
              <a:off x="911773" y="407763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0B61F3B-82CC-4EAA-B011-11275475973D}"/>
                </a:ext>
              </a:extLst>
            </p:cNvPr>
            <p:cNvSpPr/>
            <p:nvPr/>
          </p:nvSpPr>
          <p:spPr>
            <a:xfrm>
              <a:off x="911773" y="537493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D1BEFE2-485B-48BC-9823-5DDE260C9F14}"/>
                </a:ext>
              </a:extLst>
            </p:cNvPr>
            <p:cNvSpPr/>
            <p:nvPr/>
          </p:nvSpPr>
          <p:spPr>
            <a:xfrm>
              <a:off x="911773" y="667223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1405FCE-D2D3-4C6D-A256-593E253FB534}"/>
                </a:ext>
              </a:extLst>
            </p:cNvPr>
            <p:cNvSpPr/>
            <p:nvPr/>
          </p:nvSpPr>
          <p:spPr>
            <a:xfrm>
              <a:off x="911773" y="813051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26C4427-992D-41C6-81C1-0EC69C2F5009}"/>
                </a:ext>
              </a:extLst>
            </p:cNvPr>
            <p:cNvSpPr/>
            <p:nvPr/>
          </p:nvSpPr>
          <p:spPr>
            <a:xfrm>
              <a:off x="911773" y="942781"/>
              <a:ext cx="70866" cy="70865"/>
            </a:xfrm>
            <a:custGeom>
              <a:avLst/>
              <a:gdLst>
                <a:gd name="connsiteX0" fmla="*/ 70866 w 70866"/>
                <a:gd name="connsiteY0" fmla="*/ 35433 h 70865"/>
                <a:gd name="connsiteX1" fmla="*/ 35433 w 70866"/>
                <a:gd name="connsiteY1" fmla="*/ 70866 h 70865"/>
                <a:gd name="connsiteX2" fmla="*/ 0 w 70866"/>
                <a:gd name="connsiteY2" fmla="*/ 35433 h 70865"/>
                <a:gd name="connsiteX3" fmla="*/ 35433 w 70866"/>
                <a:gd name="connsiteY3" fmla="*/ 0 h 70865"/>
                <a:gd name="connsiteX4" fmla="*/ 70866 w 70866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E61EE59-69D4-4C7C-B497-01D158106DA0}"/>
                </a:ext>
              </a:extLst>
            </p:cNvPr>
            <p:cNvSpPr/>
            <p:nvPr/>
          </p:nvSpPr>
          <p:spPr>
            <a:xfrm>
              <a:off x="1025025" y="5048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1EC3F04-D96E-47D2-8848-A1D22EF8378C}"/>
                </a:ext>
              </a:extLst>
            </p:cNvPr>
            <p:cNvSpPr/>
            <p:nvPr/>
          </p:nvSpPr>
          <p:spPr>
            <a:xfrm>
              <a:off x="1025025" y="134778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E4E0912-B63D-438D-B278-60830CEF1BFD}"/>
                </a:ext>
              </a:extLst>
            </p:cNvPr>
            <p:cNvSpPr/>
            <p:nvPr/>
          </p:nvSpPr>
          <p:spPr>
            <a:xfrm>
              <a:off x="1025025" y="280605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4536454-0322-42B2-A99B-445D1B9FB218}"/>
                </a:ext>
              </a:extLst>
            </p:cNvPr>
            <p:cNvSpPr/>
            <p:nvPr/>
          </p:nvSpPr>
          <p:spPr>
            <a:xfrm>
              <a:off x="1025025" y="410335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8596887-65C1-414C-863A-0D3E2A85ECA5}"/>
                </a:ext>
              </a:extLst>
            </p:cNvPr>
            <p:cNvSpPr/>
            <p:nvPr/>
          </p:nvSpPr>
          <p:spPr>
            <a:xfrm>
              <a:off x="1025025" y="540160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4B64EC1-C349-453B-9881-46E0785CC692}"/>
                </a:ext>
              </a:extLst>
            </p:cNvPr>
            <p:cNvSpPr/>
            <p:nvPr/>
          </p:nvSpPr>
          <p:spPr>
            <a:xfrm>
              <a:off x="1025025" y="669890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A9D728D-0BEC-46A3-9370-D3706BCE1670}"/>
                </a:ext>
              </a:extLst>
            </p:cNvPr>
            <p:cNvSpPr/>
            <p:nvPr/>
          </p:nvSpPr>
          <p:spPr>
            <a:xfrm>
              <a:off x="1025025" y="815622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CB22546-7685-498F-91CD-094C6EB4E338}"/>
                </a:ext>
              </a:extLst>
            </p:cNvPr>
            <p:cNvSpPr/>
            <p:nvPr/>
          </p:nvSpPr>
          <p:spPr>
            <a:xfrm>
              <a:off x="1025025" y="945448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F8A1B09-2A50-4B9D-9CD1-E03B4A44C2B5}"/>
                </a:ext>
              </a:extLst>
            </p:cNvPr>
            <p:cNvSpPr/>
            <p:nvPr/>
          </p:nvSpPr>
          <p:spPr>
            <a:xfrm>
              <a:off x="1140278" y="7524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7B4BEDC-0ED8-4E7B-B731-B54B53D319F7}"/>
                </a:ext>
              </a:extLst>
            </p:cNvPr>
            <p:cNvSpPr/>
            <p:nvPr/>
          </p:nvSpPr>
          <p:spPr>
            <a:xfrm>
              <a:off x="1140278" y="137254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3501E32-FBE0-4464-93D9-0B45459EF7C6}"/>
                </a:ext>
              </a:extLst>
            </p:cNvPr>
            <p:cNvSpPr/>
            <p:nvPr/>
          </p:nvSpPr>
          <p:spPr>
            <a:xfrm>
              <a:off x="1140278" y="282986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E6054EC-4ED2-4F12-8F7F-CBFEBFE3A9B0}"/>
                </a:ext>
              </a:extLst>
            </p:cNvPr>
            <p:cNvSpPr/>
            <p:nvPr/>
          </p:nvSpPr>
          <p:spPr>
            <a:xfrm>
              <a:off x="1140278" y="412812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15EB406-ADD1-4BE5-BC97-DF2F30664843}"/>
                </a:ext>
              </a:extLst>
            </p:cNvPr>
            <p:cNvSpPr/>
            <p:nvPr/>
          </p:nvSpPr>
          <p:spPr>
            <a:xfrm>
              <a:off x="1140278" y="542542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65FCD6A-43D6-40FC-A693-12E113D8DB5F}"/>
                </a:ext>
              </a:extLst>
            </p:cNvPr>
            <p:cNvSpPr/>
            <p:nvPr/>
          </p:nvSpPr>
          <p:spPr>
            <a:xfrm>
              <a:off x="1140278" y="672367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7C91DF8-1ABA-44CF-8E04-83DC91A50A9C}"/>
                </a:ext>
              </a:extLst>
            </p:cNvPr>
            <p:cNvSpPr/>
            <p:nvPr/>
          </p:nvSpPr>
          <p:spPr>
            <a:xfrm>
              <a:off x="1140278" y="818099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475891E-AB05-468C-8960-21AB8B59A502}"/>
                </a:ext>
              </a:extLst>
            </p:cNvPr>
            <p:cNvSpPr/>
            <p:nvPr/>
          </p:nvSpPr>
          <p:spPr>
            <a:xfrm>
              <a:off x="1140278" y="947829"/>
              <a:ext cx="70865" cy="70865"/>
            </a:xfrm>
            <a:custGeom>
              <a:avLst/>
              <a:gdLst>
                <a:gd name="connsiteX0" fmla="*/ 70866 w 70865"/>
                <a:gd name="connsiteY0" fmla="*/ 35433 h 70865"/>
                <a:gd name="connsiteX1" fmla="*/ 35433 w 70865"/>
                <a:gd name="connsiteY1" fmla="*/ 70866 h 70865"/>
                <a:gd name="connsiteX2" fmla="*/ 0 w 70865"/>
                <a:gd name="connsiteY2" fmla="*/ 35433 h 70865"/>
                <a:gd name="connsiteX3" fmla="*/ 35433 w 70865"/>
                <a:gd name="connsiteY3" fmla="*/ 0 h 70865"/>
                <a:gd name="connsiteX4" fmla="*/ 70866 w 70865"/>
                <a:gd name="connsiteY4" fmla="*/ 35433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grpSp>
          <p:nvGrpSpPr>
            <p:cNvPr id="169" name="Graphic 28">
              <a:extLst>
                <a:ext uri="{FF2B5EF4-FFF2-40B4-BE49-F238E27FC236}">
                  <a16:creationId xmlns:a16="http://schemas.microsoft.com/office/drawing/2014/main" id="{4B4CC335-CA96-4303-8662-18BD4DB422CC}"/>
                </a:ext>
              </a:extLst>
            </p:cNvPr>
            <p:cNvGrpSpPr/>
            <p:nvPr/>
          </p:nvGrpSpPr>
          <p:grpSpPr>
            <a:xfrm>
              <a:off x="1257150" y="7524"/>
              <a:ext cx="414623" cy="1168281"/>
              <a:chOff x="1257150" y="7524"/>
              <a:chExt cx="414623" cy="1168281"/>
            </a:xfrm>
            <a:grpFill/>
          </p:grpSpPr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CE23C1DA-4A7D-492C-81E8-801B6C0F4354}"/>
                  </a:ext>
                </a:extLst>
              </p:cNvPr>
              <p:cNvSpPr/>
              <p:nvPr/>
            </p:nvSpPr>
            <p:spPr>
              <a:xfrm>
                <a:off x="1257150" y="7524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4AFB8C09-4071-4EBA-959F-5DEC557860F8}"/>
                  </a:ext>
                </a:extLst>
              </p:cNvPr>
              <p:cNvSpPr/>
              <p:nvPr/>
            </p:nvSpPr>
            <p:spPr>
              <a:xfrm>
                <a:off x="1257150" y="137254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B1865DE-056B-4C97-BF59-337E563A8F19}"/>
                  </a:ext>
                </a:extLst>
              </p:cNvPr>
              <p:cNvSpPr/>
              <p:nvPr/>
            </p:nvSpPr>
            <p:spPr>
              <a:xfrm>
                <a:off x="1257150" y="282986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28ED63F6-B764-4666-B4C3-0DF5080F60EC}"/>
                  </a:ext>
                </a:extLst>
              </p:cNvPr>
              <p:cNvSpPr/>
              <p:nvPr/>
            </p:nvSpPr>
            <p:spPr>
              <a:xfrm>
                <a:off x="1257150" y="412812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0D3395A1-D9EB-431F-9D23-1BF30FE019D4}"/>
                  </a:ext>
                </a:extLst>
              </p:cNvPr>
              <p:cNvSpPr/>
              <p:nvPr/>
            </p:nvSpPr>
            <p:spPr>
              <a:xfrm>
                <a:off x="1257150" y="542542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085E8C7-D00C-4BA6-BEBE-D3C647AE72D9}"/>
                  </a:ext>
                </a:extLst>
              </p:cNvPr>
              <p:cNvSpPr/>
              <p:nvPr/>
            </p:nvSpPr>
            <p:spPr>
              <a:xfrm>
                <a:off x="1257150" y="672367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D025422-AA4D-4102-8095-E812E693B57E}"/>
                  </a:ext>
                </a:extLst>
              </p:cNvPr>
              <p:cNvSpPr/>
              <p:nvPr/>
            </p:nvSpPr>
            <p:spPr>
              <a:xfrm>
                <a:off x="1257150" y="818099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6CD5FD94-45E0-4A2A-81CD-433B0CC7606D}"/>
                  </a:ext>
                </a:extLst>
              </p:cNvPr>
              <p:cNvSpPr/>
              <p:nvPr/>
            </p:nvSpPr>
            <p:spPr>
              <a:xfrm>
                <a:off x="1257150" y="947829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BC7EAE4-6350-466A-AA56-13D80CF76686}"/>
                  </a:ext>
                </a:extLst>
              </p:cNvPr>
              <p:cNvSpPr/>
              <p:nvPr/>
            </p:nvSpPr>
            <p:spPr>
              <a:xfrm>
                <a:off x="1372402" y="9905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70832E1-A16E-42DA-8B2F-A37976AC479C}"/>
                  </a:ext>
                </a:extLst>
              </p:cNvPr>
              <p:cNvSpPr/>
              <p:nvPr/>
            </p:nvSpPr>
            <p:spPr>
              <a:xfrm>
                <a:off x="1372402" y="139635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B34A2870-CF95-4BEA-979C-58073E86E8DD}"/>
                  </a:ext>
                </a:extLst>
              </p:cNvPr>
              <p:cNvSpPr/>
              <p:nvPr/>
            </p:nvSpPr>
            <p:spPr>
              <a:xfrm>
                <a:off x="1372402" y="285463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8CEB6E5-8D97-4520-B089-54704888F250}"/>
                  </a:ext>
                </a:extLst>
              </p:cNvPr>
              <p:cNvSpPr/>
              <p:nvPr/>
            </p:nvSpPr>
            <p:spPr>
              <a:xfrm>
                <a:off x="1372402" y="415193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ED6C4EA-F4E3-4F9E-B2AF-B41557B7ACC7}"/>
                  </a:ext>
                </a:extLst>
              </p:cNvPr>
              <p:cNvSpPr/>
              <p:nvPr/>
            </p:nvSpPr>
            <p:spPr>
              <a:xfrm>
                <a:off x="1372402" y="545018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943E5A9E-D8FC-427B-88C1-599E7B44A886}"/>
                  </a:ext>
                </a:extLst>
              </p:cNvPr>
              <p:cNvSpPr/>
              <p:nvPr/>
            </p:nvSpPr>
            <p:spPr>
              <a:xfrm>
                <a:off x="1372402" y="674748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2F900F12-205B-4FAA-AB4C-49D3F0BD7F35}"/>
                  </a:ext>
                </a:extLst>
              </p:cNvPr>
              <p:cNvSpPr/>
              <p:nvPr/>
            </p:nvSpPr>
            <p:spPr>
              <a:xfrm>
                <a:off x="1372402" y="820575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365193F1-3813-41A9-B433-19374BDCF7BA}"/>
                  </a:ext>
                </a:extLst>
              </p:cNvPr>
              <p:cNvSpPr/>
              <p:nvPr/>
            </p:nvSpPr>
            <p:spPr>
              <a:xfrm>
                <a:off x="1372402" y="950305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2D127063-765E-4D1C-9E6F-231DECEF4B8A}"/>
                  </a:ext>
                </a:extLst>
              </p:cNvPr>
              <p:cNvSpPr/>
              <p:nvPr/>
            </p:nvSpPr>
            <p:spPr>
              <a:xfrm>
                <a:off x="1485750" y="12572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D965F19-95D0-403E-BD4F-B4F3A838DD97}"/>
                  </a:ext>
                </a:extLst>
              </p:cNvPr>
              <p:cNvSpPr/>
              <p:nvPr/>
            </p:nvSpPr>
            <p:spPr>
              <a:xfrm>
                <a:off x="1485750" y="142302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DE7B3E9-7D76-4ADE-A198-3DCC631A98CC}"/>
                  </a:ext>
                </a:extLst>
              </p:cNvPr>
              <p:cNvSpPr/>
              <p:nvPr/>
            </p:nvSpPr>
            <p:spPr>
              <a:xfrm>
                <a:off x="1485750" y="288130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E1C1B4D3-0D7E-481B-AE95-9E54F0DBEB4B}"/>
                  </a:ext>
                </a:extLst>
              </p:cNvPr>
              <p:cNvSpPr/>
              <p:nvPr/>
            </p:nvSpPr>
            <p:spPr>
              <a:xfrm>
                <a:off x="1485750" y="417860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688AE878-E6DD-4C17-A60E-D396FB4FD8AB}"/>
                  </a:ext>
                </a:extLst>
              </p:cNvPr>
              <p:cNvSpPr/>
              <p:nvPr/>
            </p:nvSpPr>
            <p:spPr>
              <a:xfrm>
                <a:off x="1485750" y="547590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BB54499-CF2C-46BC-BB4C-6576ABB46AB6}"/>
                  </a:ext>
                </a:extLst>
              </p:cNvPr>
              <p:cNvSpPr/>
              <p:nvPr/>
            </p:nvSpPr>
            <p:spPr>
              <a:xfrm>
                <a:off x="1485750" y="677415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DE4784D5-9B4F-4FC3-AFAF-45F8931660B6}"/>
                  </a:ext>
                </a:extLst>
              </p:cNvPr>
              <p:cNvSpPr/>
              <p:nvPr/>
            </p:nvSpPr>
            <p:spPr>
              <a:xfrm>
                <a:off x="1485750" y="823147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56EA0AB-5221-4A38-94E4-34A625782C84}"/>
                  </a:ext>
                </a:extLst>
              </p:cNvPr>
              <p:cNvSpPr/>
              <p:nvPr/>
            </p:nvSpPr>
            <p:spPr>
              <a:xfrm>
                <a:off x="1485750" y="952972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AADDF9A-F2DF-4AF9-AC63-6E2894224014}"/>
                  </a:ext>
                </a:extLst>
              </p:cNvPr>
              <p:cNvSpPr/>
              <p:nvPr/>
            </p:nvSpPr>
            <p:spPr>
              <a:xfrm>
                <a:off x="1600907" y="14954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DFE20F6-98FE-4263-A4A1-9787362A3CE3}"/>
                  </a:ext>
                </a:extLst>
              </p:cNvPr>
              <p:cNvSpPr/>
              <p:nvPr/>
            </p:nvSpPr>
            <p:spPr>
              <a:xfrm>
                <a:off x="1600907" y="144779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B57F345B-468F-47E3-9CE7-B5EEA7FDBA0C}"/>
                  </a:ext>
                </a:extLst>
              </p:cNvPr>
              <p:cNvSpPr/>
              <p:nvPr/>
            </p:nvSpPr>
            <p:spPr>
              <a:xfrm>
                <a:off x="1600907" y="290511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CDB1B2CC-0667-4F84-8816-EAB7FF65E85E}"/>
                  </a:ext>
                </a:extLst>
              </p:cNvPr>
              <p:cNvSpPr/>
              <p:nvPr/>
            </p:nvSpPr>
            <p:spPr>
              <a:xfrm>
                <a:off x="1600907" y="420241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129D3FB-BCA1-48E5-AE61-989692DDF093}"/>
                  </a:ext>
                </a:extLst>
              </p:cNvPr>
              <p:cNvSpPr/>
              <p:nvPr/>
            </p:nvSpPr>
            <p:spPr>
              <a:xfrm>
                <a:off x="1600907" y="550066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413AEAF-1786-48E4-A29A-C3F7ACDACA13}"/>
                  </a:ext>
                </a:extLst>
              </p:cNvPr>
              <p:cNvSpPr/>
              <p:nvPr/>
            </p:nvSpPr>
            <p:spPr>
              <a:xfrm>
                <a:off x="1600907" y="679796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7137098-CF16-4F56-BFD3-5A0C796F3D1B}"/>
                  </a:ext>
                </a:extLst>
              </p:cNvPr>
              <p:cNvSpPr/>
              <p:nvPr/>
            </p:nvSpPr>
            <p:spPr>
              <a:xfrm>
                <a:off x="1600907" y="825624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85BCB0D-708B-4720-AF82-034E91F94710}"/>
                  </a:ext>
                </a:extLst>
              </p:cNvPr>
              <p:cNvSpPr/>
              <p:nvPr/>
            </p:nvSpPr>
            <p:spPr>
              <a:xfrm>
                <a:off x="1600907" y="955354"/>
                <a:ext cx="70865" cy="70865"/>
              </a:xfrm>
              <a:custGeom>
                <a:avLst/>
                <a:gdLst>
                  <a:gd name="connsiteX0" fmla="*/ 70866 w 70865"/>
                  <a:gd name="connsiteY0" fmla="*/ 35433 h 70865"/>
                  <a:gd name="connsiteX1" fmla="*/ 35433 w 70865"/>
                  <a:gd name="connsiteY1" fmla="*/ 70866 h 70865"/>
                  <a:gd name="connsiteX2" fmla="*/ 0 w 70865"/>
                  <a:gd name="connsiteY2" fmla="*/ 35433 h 70865"/>
                  <a:gd name="connsiteX3" fmla="*/ 35433 w 70865"/>
                  <a:gd name="connsiteY3" fmla="*/ 0 h 70865"/>
                  <a:gd name="connsiteX4" fmla="*/ 70866 w 70865"/>
                  <a:gd name="connsiteY4" fmla="*/ 35433 h 7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</p:grpSp>
      </p:grpSp>
      <p:sp>
        <p:nvSpPr>
          <p:cNvPr id="128" name="Graphic 30">
            <a:extLst>
              <a:ext uri="{FF2B5EF4-FFF2-40B4-BE49-F238E27FC236}">
                <a16:creationId xmlns:a16="http://schemas.microsoft.com/office/drawing/2014/main" id="{F0A56892-AD0E-43B1-9B46-98F9CB4EFF39}"/>
              </a:ext>
            </a:extLst>
          </p:cNvPr>
          <p:cNvSpPr/>
          <p:nvPr/>
        </p:nvSpPr>
        <p:spPr>
          <a:xfrm>
            <a:off x="88986" y="3746499"/>
            <a:ext cx="1340908" cy="1340908"/>
          </a:xfrm>
          <a:custGeom>
            <a:avLst/>
            <a:gdLst>
              <a:gd name="connsiteX0" fmla="*/ 1117423 w 1117423"/>
              <a:gd name="connsiteY0" fmla="*/ 558712 h 1117423"/>
              <a:gd name="connsiteX1" fmla="*/ 558712 w 1117423"/>
              <a:gd name="connsiteY1" fmla="*/ 1117423 h 1117423"/>
              <a:gd name="connsiteX2" fmla="*/ 0 w 1117423"/>
              <a:gd name="connsiteY2" fmla="*/ 558712 h 1117423"/>
              <a:gd name="connsiteX3" fmla="*/ 558712 w 1117423"/>
              <a:gd name="connsiteY3" fmla="*/ 0 h 1117423"/>
              <a:gd name="connsiteX4" fmla="*/ 1117423 w 1117423"/>
              <a:gd name="connsiteY4" fmla="*/ 558712 h 111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23" h="1117423">
                <a:moveTo>
                  <a:pt x="1117423" y="558712"/>
                </a:moveTo>
                <a:cubicBezTo>
                  <a:pt x="1117423" y="867279"/>
                  <a:pt x="867280" y="1117423"/>
                  <a:pt x="558712" y="1117423"/>
                </a:cubicBezTo>
                <a:cubicBezTo>
                  <a:pt x="250144" y="1117423"/>
                  <a:pt x="0" y="867279"/>
                  <a:pt x="0" y="558712"/>
                </a:cubicBezTo>
                <a:cubicBezTo>
                  <a:pt x="0" y="250144"/>
                  <a:pt x="250144" y="0"/>
                  <a:pt x="558712" y="0"/>
                </a:cubicBezTo>
                <a:cubicBezTo>
                  <a:pt x="867280" y="0"/>
                  <a:pt x="1117423" y="250144"/>
                  <a:pt x="1117423" y="558712"/>
                </a:cubicBezTo>
                <a:close/>
              </a:path>
            </a:pathLst>
          </a:custGeom>
          <a:solidFill>
            <a:srgbClr val="92D050"/>
          </a:solidFill>
          <a:ln w="516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129" name="Graphic 30">
            <a:extLst>
              <a:ext uri="{FF2B5EF4-FFF2-40B4-BE49-F238E27FC236}">
                <a16:creationId xmlns:a16="http://schemas.microsoft.com/office/drawing/2014/main" id="{F0A56892-AD0E-43B1-9B46-98F9CB4EFF39}"/>
              </a:ext>
            </a:extLst>
          </p:cNvPr>
          <p:cNvSpPr/>
          <p:nvPr/>
        </p:nvSpPr>
        <p:spPr>
          <a:xfrm>
            <a:off x="239171" y="3633860"/>
            <a:ext cx="1340908" cy="1340908"/>
          </a:xfrm>
          <a:custGeom>
            <a:avLst/>
            <a:gdLst>
              <a:gd name="connsiteX0" fmla="*/ 1117423 w 1117423"/>
              <a:gd name="connsiteY0" fmla="*/ 558712 h 1117423"/>
              <a:gd name="connsiteX1" fmla="*/ 558712 w 1117423"/>
              <a:gd name="connsiteY1" fmla="*/ 1117423 h 1117423"/>
              <a:gd name="connsiteX2" fmla="*/ 0 w 1117423"/>
              <a:gd name="connsiteY2" fmla="*/ 558712 h 1117423"/>
              <a:gd name="connsiteX3" fmla="*/ 558712 w 1117423"/>
              <a:gd name="connsiteY3" fmla="*/ 0 h 1117423"/>
              <a:gd name="connsiteX4" fmla="*/ 1117423 w 1117423"/>
              <a:gd name="connsiteY4" fmla="*/ 558712 h 111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423" h="1117423">
                <a:moveTo>
                  <a:pt x="1117423" y="558712"/>
                </a:moveTo>
                <a:cubicBezTo>
                  <a:pt x="1117423" y="867279"/>
                  <a:pt x="867280" y="1117423"/>
                  <a:pt x="558712" y="1117423"/>
                </a:cubicBezTo>
                <a:cubicBezTo>
                  <a:pt x="250144" y="1117423"/>
                  <a:pt x="0" y="867279"/>
                  <a:pt x="0" y="558712"/>
                </a:cubicBezTo>
                <a:cubicBezTo>
                  <a:pt x="0" y="250144"/>
                  <a:pt x="250144" y="0"/>
                  <a:pt x="558712" y="0"/>
                </a:cubicBezTo>
                <a:cubicBezTo>
                  <a:pt x="867280" y="0"/>
                  <a:pt x="1117423" y="250144"/>
                  <a:pt x="1117423" y="558712"/>
                </a:cubicBezTo>
                <a:close/>
              </a:path>
            </a:pathLst>
          </a:custGeom>
          <a:solidFill>
            <a:srgbClr val="0884BC"/>
          </a:solidFill>
          <a:ln w="516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grpSp>
        <p:nvGrpSpPr>
          <p:cNvPr id="130" name="Graphic 30">
            <a:extLst>
              <a:ext uri="{FF2B5EF4-FFF2-40B4-BE49-F238E27FC236}">
                <a16:creationId xmlns:a16="http://schemas.microsoft.com/office/drawing/2014/main" id="{88679BF1-CBA3-462B-9F6D-CEF20B26DC8B}"/>
              </a:ext>
            </a:extLst>
          </p:cNvPr>
          <p:cNvGrpSpPr/>
          <p:nvPr/>
        </p:nvGrpSpPr>
        <p:grpSpPr>
          <a:xfrm>
            <a:off x="404124" y="3796810"/>
            <a:ext cx="2754410" cy="1528516"/>
            <a:chOff x="336770" y="3164008"/>
            <a:chExt cx="2295342" cy="1273763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91597F8-2E3A-4EDE-AD04-50CA01C9BCBA}"/>
                </a:ext>
              </a:extLst>
            </p:cNvPr>
            <p:cNvSpPr/>
            <p:nvPr/>
          </p:nvSpPr>
          <p:spPr>
            <a:xfrm>
              <a:off x="336770" y="3200198"/>
              <a:ext cx="1056517" cy="1237572"/>
            </a:xfrm>
            <a:custGeom>
              <a:avLst/>
              <a:gdLst>
                <a:gd name="connsiteX0" fmla="*/ 88235 w 1056517"/>
                <a:gd name="connsiteY0" fmla="*/ 1237573 h 1237572"/>
                <a:gd name="connsiteX1" fmla="*/ 25658 w 1056517"/>
                <a:gd name="connsiteY1" fmla="*/ 1180940 h 1237572"/>
                <a:gd name="connsiteX2" fmla="*/ 314 w 1056517"/>
                <a:gd name="connsiteY2" fmla="*/ 928858 h 1237572"/>
                <a:gd name="connsiteX3" fmla="*/ 56634 w 1056517"/>
                <a:gd name="connsiteY3" fmla="*/ 859918 h 1237572"/>
                <a:gd name="connsiteX4" fmla="*/ 244366 w 1056517"/>
                <a:gd name="connsiteY4" fmla="*/ 841041 h 1237572"/>
                <a:gd name="connsiteX5" fmla="*/ 225280 w 1056517"/>
                <a:gd name="connsiteY5" fmla="*/ 651223 h 1237572"/>
                <a:gd name="connsiteX6" fmla="*/ 281599 w 1056517"/>
                <a:gd name="connsiteY6" fmla="*/ 582284 h 1237572"/>
                <a:gd name="connsiteX7" fmla="*/ 474442 w 1056517"/>
                <a:gd name="connsiteY7" fmla="*/ 562885 h 1237572"/>
                <a:gd name="connsiteX8" fmla="*/ 455252 w 1056517"/>
                <a:gd name="connsiteY8" fmla="*/ 372128 h 1237572"/>
                <a:gd name="connsiteX9" fmla="*/ 511571 w 1056517"/>
                <a:gd name="connsiteY9" fmla="*/ 303189 h 1237572"/>
                <a:gd name="connsiteX10" fmla="*/ 699303 w 1056517"/>
                <a:gd name="connsiteY10" fmla="*/ 284311 h 1237572"/>
                <a:gd name="connsiteX11" fmla="*/ 680217 w 1056517"/>
                <a:gd name="connsiteY11" fmla="*/ 94493 h 1237572"/>
                <a:gd name="connsiteX12" fmla="*/ 736537 w 1056517"/>
                <a:gd name="connsiteY12" fmla="*/ 25554 h 1237572"/>
                <a:gd name="connsiteX13" fmla="*/ 987264 w 1056517"/>
                <a:gd name="connsiteY13" fmla="*/ 314 h 1237572"/>
                <a:gd name="connsiteX14" fmla="*/ 1056203 w 1056517"/>
                <a:gd name="connsiteY14" fmla="*/ 56634 h 1237572"/>
                <a:gd name="connsiteX15" fmla="*/ 999884 w 1056517"/>
                <a:gd name="connsiteY15" fmla="*/ 125573 h 1237572"/>
                <a:gd name="connsiteX16" fmla="*/ 811838 w 1056517"/>
                <a:gd name="connsiteY16" fmla="*/ 144451 h 1237572"/>
                <a:gd name="connsiteX17" fmla="*/ 830507 w 1056517"/>
                <a:gd name="connsiteY17" fmla="*/ 330201 h 1237572"/>
                <a:gd name="connsiteX18" fmla="*/ 828734 w 1056517"/>
                <a:gd name="connsiteY18" fmla="*/ 358465 h 1237572"/>
                <a:gd name="connsiteX19" fmla="*/ 774918 w 1056517"/>
                <a:gd name="connsiteY19" fmla="*/ 403104 h 1237572"/>
                <a:gd name="connsiteX20" fmla="*/ 586873 w 1056517"/>
                <a:gd name="connsiteY20" fmla="*/ 421981 h 1237572"/>
                <a:gd name="connsiteX21" fmla="*/ 605959 w 1056517"/>
                <a:gd name="connsiteY21" fmla="*/ 611486 h 1237572"/>
                <a:gd name="connsiteX22" fmla="*/ 565701 w 1056517"/>
                <a:gd name="connsiteY22" fmla="*/ 676671 h 1237572"/>
                <a:gd name="connsiteX23" fmla="*/ 561112 w 1056517"/>
                <a:gd name="connsiteY23" fmla="*/ 678444 h 1237572"/>
                <a:gd name="connsiteX24" fmla="*/ 544946 w 1056517"/>
                <a:gd name="connsiteY24" fmla="*/ 682303 h 1237572"/>
                <a:gd name="connsiteX25" fmla="*/ 356901 w 1056517"/>
                <a:gd name="connsiteY25" fmla="*/ 701181 h 1237572"/>
                <a:gd name="connsiteX26" fmla="*/ 375570 w 1056517"/>
                <a:gd name="connsiteY26" fmla="*/ 886931 h 1237572"/>
                <a:gd name="connsiteX27" fmla="*/ 373797 w 1056517"/>
                <a:gd name="connsiteY27" fmla="*/ 915195 h 1237572"/>
                <a:gd name="connsiteX28" fmla="*/ 319980 w 1056517"/>
                <a:gd name="connsiteY28" fmla="*/ 959834 h 1237572"/>
                <a:gd name="connsiteX29" fmla="*/ 131935 w 1056517"/>
                <a:gd name="connsiteY29" fmla="*/ 978711 h 1237572"/>
                <a:gd name="connsiteX30" fmla="*/ 151021 w 1056517"/>
                <a:gd name="connsiteY30" fmla="*/ 1168216 h 1237572"/>
                <a:gd name="connsiteX31" fmla="*/ 94702 w 1056517"/>
                <a:gd name="connsiteY31" fmla="*/ 1237156 h 1237572"/>
                <a:gd name="connsiteX32" fmla="*/ 88235 w 1056517"/>
                <a:gd name="connsiteY32" fmla="*/ 1237573 h 123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56517" h="1237572">
                  <a:moveTo>
                    <a:pt x="88235" y="1237573"/>
                  </a:moveTo>
                  <a:cubicBezTo>
                    <a:pt x="56321" y="1237573"/>
                    <a:pt x="28891" y="1213376"/>
                    <a:pt x="25658" y="1180940"/>
                  </a:cubicBezTo>
                  <a:lnTo>
                    <a:pt x="314" y="928858"/>
                  </a:lnTo>
                  <a:cubicBezTo>
                    <a:pt x="-3128" y="894232"/>
                    <a:pt x="22112" y="863360"/>
                    <a:pt x="56634" y="859918"/>
                  </a:cubicBezTo>
                  <a:lnTo>
                    <a:pt x="244366" y="841041"/>
                  </a:lnTo>
                  <a:lnTo>
                    <a:pt x="225280" y="651223"/>
                  </a:lnTo>
                  <a:cubicBezTo>
                    <a:pt x="221838" y="616597"/>
                    <a:pt x="247078" y="585725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4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750"/>
                    <a:pt x="592296" y="666554"/>
                    <a:pt x="565701" y="676671"/>
                  </a:cubicBezTo>
                  <a:lnTo>
                    <a:pt x="561112" y="678444"/>
                  </a:lnTo>
                  <a:cubicBezTo>
                    <a:pt x="555897" y="680426"/>
                    <a:pt x="550474" y="681677"/>
                    <a:pt x="544946" y="682303"/>
                  </a:cubicBezTo>
                  <a:lnTo>
                    <a:pt x="356901" y="701181"/>
                  </a:lnTo>
                  <a:lnTo>
                    <a:pt x="375570" y="886931"/>
                  </a:lnTo>
                  <a:cubicBezTo>
                    <a:pt x="377134" y="896213"/>
                    <a:pt x="376613" y="905913"/>
                    <a:pt x="373797" y="915195"/>
                  </a:cubicBezTo>
                  <a:cubicBezTo>
                    <a:pt x="366496" y="939600"/>
                    <a:pt x="345324" y="957331"/>
                    <a:pt x="319980" y="959834"/>
                  </a:cubicBezTo>
                  <a:lnTo>
                    <a:pt x="131935" y="978711"/>
                  </a:lnTo>
                  <a:lnTo>
                    <a:pt x="151021" y="1168216"/>
                  </a:lnTo>
                  <a:cubicBezTo>
                    <a:pt x="154463" y="1202843"/>
                    <a:pt x="129223" y="1233714"/>
                    <a:pt x="94702" y="1237156"/>
                  </a:cubicBezTo>
                  <a:cubicBezTo>
                    <a:pt x="92511" y="1237469"/>
                    <a:pt x="90426" y="1237573"/>
                    <a:pt x="88235" y="1237573"/>
                  </a:cubicBezTo>
                  <a:close/>
                </a:path>
              </a:pathLst>
            </a:custGeom>
            <a:solidFill>
              <a:srgbClr val="4452C8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9BE1079-A551-48F0-9186-9D006AFCFA71}"/>
                </a:ext>
              </a:extLst>
            </p:cNvPr>
            <p:cNvSpPr/>
            <p:nvPr/>
          </p:nvSpPr>
          <p:spPr>
            <a:xfrm>
              <a:off x="427924" y="3164008"/>
              <a:ext cx="1056517" cy="1237677"/>
            </a:xfrm>
            <a:custGeom>
              <a:avLst/>
              <a:gdLst>
                <a:gd name="connsiteX0" fmla="*/ 88235 w 1056517"/>
                <a:gd name="connsiteY0" fmla="*/ 1237677 h 1237677"/>
                <a:gd name="connsiteX1" fmla="*/ 25658 w 1056517"/>
                <a:gd name="connsiteY1" fmla="*/ 1181045 h 1237677"/>
                <a:gd name="connsiteX2" fmla="*/ 314 w 1056517"/>
                <a:gd name="connsiteY2" fmla="*/ 928962 h 1237677"/>
                <a:gd name="connsiteX3" fmla="*/ 56634 w 1056517"/>
                <a:gd name="connsiteY3" fmla="*/ 860023 h 1237677"/>
                <a:gd name="connsiteX4" fmla="*/ 244366 w 1056517"/>
                <a:gd name="connsiteY4" fmla="*/ 841145 h 1237677"/>
                <a:gd name="connsiteX5" fmla="*/ 225280 w 1056517"/>
                <a:gd name="connsiteY5" fmla="*/ 651327 h 1237677"/>
                <a:gd name="connsiteX6" fmla="*/ 239151 w 1056517"/>
                <a:gd name="connsiteY6" fmla="*/ 605124 h 1237677"/>
                <a:gd name="connsiteX7" fmla="*/ 281599 w 1056517"/>
                <a:gd name="connsiteY7" fmla="*/ 582284 h 1237677"/>
                <a:gd name="connsiteX8" fmla="*/ 474442 w 1056517"/>
                <a:gd name="connsiteY8" fmla="*/ 562885 h 1237677"/>
                <a:gd name="connsiteX9" fmla="*/ 455252 w 1056517"/>
                <a:gd name="connsiteY9" fmla="*/ 372128 h 1237677"/>
                <a:gd name="connsiteX10" fmla="*/ 511571 w 1056517"/>
                <a:gd name="connsiteY10" fmla="*/ 303189 h 1237677"/>
                <a:gd name="connsiteX11" fmla="*/ 699303 w 1056517"/>
                <a:gd name="connsiteY11" fmla="*/ 284311 h 1237677"/>
                <a:gd name="connsiteX12" fmla="*/ 680217 w 1056517"/>
                <a:gd name="connsiteY12" fmla="*/ 94493 h 1237677"/>
                <a:gd name="connsiteX13" fmla="*/ 736537 w 1056517"/>
                <a:gd name="connsiteY13" fmla="*/ 25554 h 1237677"/>
                <a:gd name="connsiteX14" fmla="*/ 987264 w 1056517"/>
                <a:gd name="connsiteY14" fmla="*/ 314 h 1237677"/>
                <a:gd name="connsiteX15" fmla="*/ 1056203 w 1056517"/>
                <a:gd name="connsiteY15" fmla="*/ 56634 h 1237677"/>
                <a:gd name="connsiteX16" fmla="*/ 999883 w 1056517"/>
                <a:gd name="connsiteY16" fmla="*/ 125573 h 1237677"/>
                <a:gd name="connsiteX17" fmla="*/ 811838 w 1056517"/>
                <a:gd name="connsiteY17" fmla="*/ 144451 h 1237677"/>
                <a:gd name="connsiteX18" fmla="*/ 830612 w 1056517"/>
                <a:gd name="connsiteY18" fmla="*/ 330305 h 1237677"/>
                <a:gd name="connsiteX19" fmla="*/ 828839 w 1056517"/>
                <a:gd name="connsiteY19" fmla="*/ 358569 h 1237677"/>
                <a:gd name="connsiteX20" fmla="*/ 775022 w 1056517"/>
                <a:gd name="connsiteY20" fmla="*/ 403208 h 1237677"/>
                <a:gd name="connsiteX21" fmla="*/ 586977 w 1056517"/>
                <a:gd name="connsiteY21" fmla="*/ 422086 h 1237677"/>
                <a:gd name="connsiteX22" fmla="*/ 606063 w 1056517"/>
                <a:gd name="connsiteY22" fmla="*/ 611591 h 1237677"/>
                <a:gd name="connsiteX23" fmla="*/ 565701 w 1056517"/>
                <a:gd name="connsiteY23" fmla="*/ 676775 h 1237677"/>
                <a:gd name="connsiteX24" fmla="*/ 561112 w 1056517"/>
                <a:gd name="connsiteY24" fmla="*/ 678548 h 1237677"/>
                <a:gd name="connsiteX25" fmla="*/ 545050 w 1056517"/>
                <a:gd name="connsiteY25" fmla="*/ 682303 h 1237677"/>
                <a:gd name="connsiteX26" fmla="*/ 357005 w 1056517"/>
                <a:gd name="connsiteY26" fmla="*/ 701181 h 1237677"/>
                <a:gd name="connsiteX27" fmla="*/ 375674 w 1056517"/>
                <a:gd name="connsiteY27" fmla="*/ 886931 h 1237677"/>
                <a:gd name="connsiteX28" fmla="*/ 373901 w 1056517"/>
                <a:gd name="connsiteY28" fmla="*/ 915195 h 1237677"/>
                <a:gd name="connsiteX29" fmla="*/ 320085 w 1056517"/>
                <a:gd name="connsiteY29" fmla="*/ 959834 h 1237677"/>
                <a:gd name="connsiteX30" fmla="*/ 132039 w 1056517"/>
                <a:gd name="connsiteY30" fmla="*/ 978711 h 1237677"/>
                <a:gd name="connsiteX31" fmla="*/ 151126 w 1056517"/>
                <a:gd name="connsiteY31" fmla="*/ 1168112 h 1237677"/>
                <a:gd name="connsiteX32" fmla="*/ 94806 w 1056517"/>
                <a:gd name="connsiteY32" fmla="*/ 1237051 h 1237677"/>
                <a:gd name="connsiteX33" fmla="*/ 88235 w 1056517"/>
                <a:gd name="connsiteY33" fmla="*/ 1237677 h 123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56517" h="1237677">
                  <a:moveTo>
                    <a:pt x="88235" y="1237677"/>
                  </a:moveTo>
                  <a:cubicBezTo>
                    <a:pt x="56321" y="1237677"/>
                    <a:pt x="28891" y="1213481"/>
                    <a:pt x="25658" y="1181045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327"/>
                  </a:lnTo>
                  <a:cubicBezTo>
                    <a:pt x="223611" y="634744"/>
                    <a:pt x="228617" y="618057"/>
                    <a:pt x="239151" y="605124"/>
                  </a:cubicBezTo>
                  <a:cubicBezTo>
                    <a:pt x="249685" y="592192"/>
                    <a:pt x="265016" y="583952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612" y="330305"/>
                  </a:lnTo>
                  <a:cubicBezTo>
                    <a:pt x="832176" y="339588"/>
                    <a:pt x="831655" y="349287"/>
                    <a:pt x="828839" y="358569"/>
                  </a:cubicBezTo>
                  <a:cubicBezTo>
                    <a:pt x="821538" y="382975"/>
                    <a:pt x="800366" y="400705"/>
                    <a:pt x="775022" y="403208"/>
                  </a:cubicBezTo>
                  <a:lnTo>
                    <a:pt x="586977" y="422086"/>
                  </a:lnTo>
                  <a:lnTo>
                    <a:pt x="606063" y="611591"/>
                  </a:lnTo>
                  <a:cubicBezTo>
                    <a:pt x="608879" y="639959"/>
                    <a:pt x="592400" y="666659"/>
                    <a:pt x="565701" y="676775"/>
                  </a:cubicBezTo>
                  <a:lnTo>
                    <a:pt x="561112" y="678548"/>
                  </a:lnTo>
                  <a:cubicBezTo>
                    <a:pt x="556001" y="680530"/>
                    <a:pt x="550578" y="681782"/>
                    <a:pt x="545050" y="682303"/>
                  </a:cubicBezTo>
                  <a:lnTo>
                    <a:pt x="357005" y="701181"/>
                  </a:lnTo>
                  <a:lnTo>
                    <a:pt x="375674" y="886931"/>
                  </a:lnTo>
                  <a:cubicBezTo>
                    <a:pt x="377238" y="896213"/>
                    <a:pt x="376717" y="905913"/>
                    <a:pt x="373901" y="915195"/>
                  </a:cubicBezTo>
                  <a:cubicBezTo>
                    <a:pt x="366600" y="939600"/>
                    <a:pt x="345428" y="957331"/>
                    <a:pt x="320085" y="959834"/>
                  </a:cubicBezTo>
                  <a:lnTo>
                    <a:pt x="132039" y="978711"/>
                  </a:lnTo>
                  <a:lnTo>
                    <a:pt x="151126" y="1168112"/>
                  </a:lnTo>
                  <a:cubicBezTo>
                    <a:pt x="154567" y="1202738"/>
                    <a:pt x="129328" y="1233610"/>
                    <a:pt x="94806" y="1237051"/>
                  </a:cubicBezTo>
                  <a:cubicBezTo>
                    <a:pt x="92511" y="1237469"/>
                    <a:pt x="90426" y="1237677"/>
                    <a:pt x="88235" y="1237677"/>
                  </a:cubicBezTo>
                  <a:close/>
                </a:path>
              </a:pathLst>
            </a:custGeom>
            <a:solidFill>
              <a:srgbClr val="FFC000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</p:grpSp>
      <p:grpSp>
        <p:nvGrpSpPr>
          <p:cNvPr id="133" name="Graphic 30">
            <a:extLst>
              <a:ext uri="{FF2B5EF4-FFF2-40B4-BE49-F238E27FC236}">
                <a16:creationId xmlns:a16="http://schemas.microsoft.com/office/drawing/2014/main" id="{57021DCE-5B53-4A16-8720-528AB8C3E55B}"/>
              </a:ext>
            </a:extLst>
          </p:cNvPr>
          <p:cNvGrpSpPr/>
          <p:nvPr/>
        </p:nvGrpSpPr>
        <p:grpSpPr>
          <a:xfrm>
            <a:off x="0" y="3354513"/>
            <a:ext cx="2754410" cy="1528640"/>
            <a:chOff x="0" y="2795427"/>
            <a:chExt cx="2295342" cy="1273867"/>
          </a:xfrm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820D70-939C-446E-B64C-CAA527DC8B64}"/>
                </a:ext>
              </a:extLst>
            </p:cNvPr>
            <p:cNvSpPr/>
            <p:nvPr/>
          </p:nvSpPr>
          <p:spPr>
            <a:xfrm>
              <a:off x="0" y="2831618"/>
              <a:ext cx="1056517" cy="1237677"/>
            </a:xfrm>
            <a:custGeom>
              <a:avLst/>
              <a:gdLst>
                <a:gd name="connsiteX0" fmla="*/ 88235 w 1056517"/>
                <a:gd name="connsiteY0" fmla="*/ 1237677 h 1237677"/>
                <a:gd name="connsiteX1" fmla="*/ 25658 w 1056517"/>
                <a:gd name="connsiteY1" fmla="*/ 1181045 h 1237677"/>
                <a:gd name="connsiteX2" fmla="*/ 314 w 1056517"/>
                <a:gd name="connsiteY2" fmla="*/ 928962 h 1237677"/>
                <a:gd name="connsiteX3" fmla="*/ 56634 w 1056517"/>
                <a:gd name="connsiteY3" fmla="*/ 860023 h 1237677"/>
                <a:gd name="connsiteX4" fmla="*/ 244366 w 1056517"/>
                <a:gd name="connsiteY4" fmla="*/ 841145 h 1237677"/>
                <a:gd name="connsiteX5" fmla="*/ 225280 w 1056517"/>
                <a:gd name="connsiteY5" fmla="*/ 651223 h 1237677"/>
                <a:gd name="connsiteX6" fmla="*/ 281599 w 1056517"/>
                <a:gd name="connsiteY6" fmla="*/ 582284 h 1237677"/>
                <a:gd name="connsiteX7" fmla="*/ 474442 w 1056517"/>
                <a:gd name="connsiteY7" fmla="*/ 562885 h 1237677"/>
                <a:gd name="connsiteX8" fmla="*/ 455252 w 1056517"/>
                <a:gd name="connsiteY8" fmla="*/ 372128 h 1237677"/>
                <a:gd name="connsiteX9" fmla="*/ 511571 w 1056517"/>
                <a:gd name="connsiteY9" fmla="*/ 303189 h 1237677"/>
                <a:gd name="connsiteX10" fmla="*/ 699303 w 1056517"/>
                <a:gd name="connsiteY10" fmla="*/ 284311 h 1237677"/>
                <a:gd name="connsiteX11" fmla="*/ 680217 w 1056517"/>
                <a:gd name="connsiteY11" fmla="*/ 94493 h 1237677"/>
                <a:gd name="connsiteX12" fmla="*/ 736537 w 1056517"/>
                <a:gd name="connsiteY12" fmla="*/ 25554 h 1237677"/>
                <a:gd name="connsiteX13" fmla="*/ 987264 w 1056517"/>
                <a:gd name="connsiteY13" fmla="*/ 314 h 1237677"/>
                <a:gd name="connsiteX14" fmla="*/ 1056203 w 1056517"/>
                <a:gd name="connsiteY14" fmla="*/ 56634 h 1237677"/>
                <a:gd name="connsiteX15" fmla="*/ 999883 w 1056517"/>
                <a:gd name="connsiteY15" fmla="*/ 125573 h 1237677"/>
                <a:gd name="connsiteX16" fmla="*/ 811838 w 1056517"/>
                <a:gd name="connsiteY16" fmla="*/ 144451 h 1237677"/>
                <a:gd name="connsiteX17" fmla="*/ 830507 w 1056517"/>
                <a:gd name="connsiteY17" fmla="*/ 330201 h 1237677"/>
                <a:gd name="connsiteX18" fmla="*/ 828734 w 1056517"/>
                <a:gd name="connsiteY18" fmla="*/ 358465 h 1237677"/>
                <a:gd name="connsiteX19" fmla="*/ 774918 w 1056517"/>
                <a:gd name="connsiteY19" fmla="*/ 403104 h 1237677"/>
                <a:gd name="connsiteX20" fmla="*/ 586873 w 1056517"/>
                <a:gd name="connsiteY20" fmla="*/ 421981 h 1237677"/>
                <a:gd name="connsiteX21" fmla="*/ 605959 w 1056517"/>
                <a:gd name="connsiteY21" fmla="*/ 611486 h 1237677"/>
                <a:gd name="connsiteX22" fmla="*/ 565701 w 1056517"/>
                <a:gd name="connsiteY22" fmla="*/ 676671 h 1237677"/>
                <a:gd name="connsiteX23" fmla="*/ 561112 w 1056517"/>
                <a:gd name="connsiteY23" fmla="*/ 678444 h 1237677"/>
                <a:gd name="connsiteX24" fmla="*/ 544946 w 1056517"/>
                <a:gd name="connsiteY24" fmla="*/ 682303 h 1237677"/>
                <a:gd name="connsiteX25" fmla="*/ 357005 w 1056517"/>
                <a:gd name="connsiteY25" fmla="*/ 701285 h 1237677"/>
                <a:gd name="connsiteX26" fmla="*/ 375674 w 1056517"/>
                <a:gd name="connsiteY26" fmla="*/ 887035 h 1237677"/>
                <a:gd name="connsiteX27" fmla="*/ 373901 w 1056517"/>
                <a:gd name="connsiteY27" fmla="*/ 915299 h 1237677"/>
                <a:gd name="connsiteX28" fmla="*/ 320085 w 1056517"/>
                <a:gd name="connsiteY28" fmla="*/ 959938 h 1237677"/>
                <a:gd name="connsiteX29" fmla="*/ 132039 w 1056517"/>
                <a:gd name="connsiteY29" fmla="*/ 978815 h 1237677"/>
                <a:gd name="connsiteX30" fmla="*/ 151126 w 1056517"/>
                <a:gd name="connsiteY30" fmla="*/ 1168321 h 1237677"/>
                <a:gd name="connsiteX31" fmla="*/ 94806 w 1056517"/>
                <a:gd name="connsiteY31" fmla="*/ 1237260 h 1237677"/>
                <a:gd name="connsiteX32" fmla="*/ 88235 w 1056517"/>
                <a:gd name="connsiteY32" fmla="*/ 1237677 h 123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56517" h="1237677">
                  <a:moveTo>
                    <a:pt x="88235" y="1237677"/>
                  </a:moveTo>
                  <a:cubicBezTo>
                    <a:pt x="56321" y="1237677"/>
                    <a:pt x="28891" y="1213481"/>
                    <a:pt x="25658" y="1181045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223"/>
                  </a:lnTo>
                  <a:cubicBezTo>
                    <a:pt x="221838" y="616597"/>
                    <a:pt x="247078" y="585725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750"/>
                    <a:pt x="592296" y="666554"/>
                    <a:pt x="565701" y="676671"/>
                  </a:cubicBezTo>
                  <a:lnTo>
                    <a:pt x="561112" y="678444"/>
                  </a:lnTo>
                  <a:cubicBezTo>
                    <a:pt x="555897" y="680426"/>
                    <a:pt x="550474" y="681677"/>
                    <a:pt x="544946" y="682303"/>
                  </a:cubicBezTo>
                  <a:lnTo>
                    <a:pt x="357005" y="701285"/>
                  </a:lnTo>
                  <a:lnTo>
                    <a:pt x="375674" y="887035"/>
                  </a:lnTo>
                  <a:cubicBezTo>
                    <a:pt x="377238" y="896318"/>
                    <a:pt x="376717" y="906017"/>
                    <a:pt x="373901" y="915299"/>
                  </a:cubicBezTo>
                  <a:cubicBezTo>
                    <a:pt x="366600" y="939705"/>
                    <a:pt x="345428" y="957435"/>
                    <a:pt x="320085" y="959938"/>
                  </a:cubicBezTo>
                  <a:lnTo>
                    <a:pt x="132039" y="978815"/>
                  </a:lnTo>
                  <a:lnTo>
                    <a:pt x="151126" y="1168321"/>
                  </a:lnTo>
                  <a:cubicBezTo>
                    <a:pt x="154567" y="1202947"/>
                    <a:pt x="129328" y="1233818"/>
                    <a:pt x="94806" y="1237260"/>
                  </a:cubicBezTo>
                  <a:cubicBezTo>
                    <a:pt x="92511" y="1237573"/>
                    <a:pt x="90426" y="1237677"/>
                    <a:pt x="88235" y="1237677"/>
                  </a:cubicBezTo>
                  <a:close/>
                </a:path>
              </a:pathLst>
            </a:custGeom>
            <a:solidFill>
              <a:srgbClr val="4452C8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D38A570-7753-4BD1-9F5F-57BB75650A60}"/>
                </a:ext>
              </a:extLst>
            </p:cNvPr>
            <p:cNvSpPr/>
            <p:nvPr/>
          </p:nvSpPr>
          <p:spPr>
            <a:xfrm>
              <a:off x="91154" y="2795427"/>
              <a:ext cx="1056517" cy="1237781"/>
            </a:xfrm>
            <a:custGeom>
              <a:avLst/>
              <a:gdLst>
                <a:gd name="connsiteX0" fmla="*/ 88235 w 1056517"/>
                <a:gd name="connsiteY0" fmla="*/ 1237781 h 1237781"/>
                <a:gd name="connsiteX1" fmla="*/ 25658 w 1056517"/>
                <a:gd name="connsiteY1" fmla="*/ 1181149 h 1237781"/>
                <a:gd name="connsiteX2" fmla="*/ 314 w 1056517"/>
                <a:gd name="connsiteY2" fmla="*/ 928962 h 1237781"/>
                <a:gd name="connsiteX3" fmla="*/ 56634 w 1056517"/>
                <a:gd name="connsiteY3" fmla="*/ 860023 h 1237781"/>
                <a:gd name="connsiteX4" fmla="*/ 244366 w 1056517"/>
                <a:gd name="connsiteY4" fmla="*/ 841145 h 1237781"/>
                <a:gd name="connsiteX5" fmla="*/ 225280 w 1056517"/>
                <a:gd name="connsiteY5" fmla="*/ 651327 h 1237781"/>
                <a:gd name="connsiteX6" fmla="*/ 239151 w 1056517"/>
                <a:gd name="connsiteY6" fmla="*/ 605124 h 1237781"/>
                <a:gd name="connsiteX7" fmla="*/ 281599 w 1056517"/>
                <a:gd name="connsiteY7" fmla="*/ 582284 h 1237781"/>
                <a:gd name="connsiteX8" fmla="*/ 474442 w 1056517"/>
                <a:gd name="connsiteY8" fmla="*/ 562885 h 1237781"/>
                <a:gd name="connsiteX9" fmla="*/ 455252 w 1056517"/>
                <a:gd name="connsiteY9" fmla="*/ 372128 h 1237781"/>
                <a:gd name="connsiteX10" fmla="*/ 511571 w 1056517"/>
                <a:gd name="connsiteY10" fmla="*/ 303189 h 1237781"/>
                <a:gd name="connsiteX11" fmla="*/ 699303 w 1056517"/>
                <a:gd name="connsiteY11" fmla="*/ 284311 h 1237781"/>
                <a:gd name="connsiteX12" fmla="*/ 680217 w 1056517"/>
                <a:gd name="connsiteY12" fmla="*/ 94493 h 1237781"/>
                <a:gd name="connsiteX13" fmla="*/ 736537 w 1056517"/>
                <a:gd name="connsiteY13" fmla="*/ 25554 h 1237781"/>
                <a:gd name="connsiteX14" fmla="*/ 987264 w 1056517"/>
                <a:gd name="connsiteY14" fmla="*/ 314 h 1237781"/>
                <a:gd name="connsiteX15" fmla="*/ 1056203 w 1056517"/>
                <a:gd name="connsiteY15" fmla="*/ 56634 h 1237781"/>
                <a:gd name="connsiteX16" fmla="*/ 999883 w 1056517"/>
                <a:gd name="connsiteY16" fmla="*/ 125573 h 1237781"/>
                <a:gd name="connsiteX17" fmla="*/ 811838 w 1056517"/>
                <a:gd name="connsiteY17" fmla="*/ 144451 h 1237781"/>
                <a:gd name="connsiteX18" fmla="*/ 830507 w 1056517"/>
                <a:gd name="connsiteY18" fmla="*/ 330201 h 1237781"/>
                <a:gd name="connsiteX19" fmla="*/ 828734 w 1056517"/>
                <a:gd name="connsiteY19" fmla="*/ 358465 h 1237781"/>
                <a:gd name="connsiteX20" fmla="*/ 774918 w 1056517"/>
                <a:gd name="connsiteY20" fmla="*/ 403104 h 1237781"/>
                <a:gd name="connsiteX21" fmla="*/ 586873 w 1056517"/>
                <a:gd name="connsiteY21" fmla="*/ 421981 h 1237781"/>
                <a:gd name="connsiteX22" fmla="*/ 605959 w 1056517"/>
                <a:gd name="connsiteY22" fmla="*/ 611486 h 1237781"/>
                <a:gd name="connsiteX23" fmla="*/ 565596 w 1056517"/>
                <a:gd name="connsiteY23" fmla="*/ 676671 h 1237781"/>
                <a:gd name="connsiteX24" fmla="*/ 561007 w 1056517"/>
                <a:gd name="connsiteY24" fmla="*/ 678444 h 1237781"/>
                <a:gd name="connsiteX25" fmla="*/ 544946 w 1056517"/>
                <a:gd name="connsiteY25" fmla="*/ 682199 h 1237781"/>
                <a:gd name="connsiteX26" fmla="*/ 356901 w 1056517"/>
                <a:gd name="connsiteY26" fmla="*/ 701076 h 1237781"/>
                <a:gd name="connsiteX27" fmla="*/ 375570 w 1056517"/>
                <a:gd name="connsiteY27" fmla="*/ 886827 h 1237781"/>
                <a:gd name="connsiteX28" fmla="*/ 373797 w 1056517"/>
                <a:gd name="connsiteY28" fmla="*/ 915091 h 1237781"/>
                <a:gd name="connsiteX29" fmla="*/ 319980 w 1056517"/>
                <a:gd name="connsiteY29" fmla="*/ 959729 h 1237781"/>
                <a:gd name="connsiteX30" fmla="*/ 131935 w 1056517"/>
                <a:gd name="connsiteY30" fmla="*/ 978607 h 1237781"/>
                <a:gd name="connsiteX31" fmla="*/ 151021 w 1056517"/>
                <a:gd name="connsiteY31" fmla="*/ 1168008 h 1237781"/>
                <a:gd name="connsiteX32" fmla="*/ 94702 w 1056517"/>
                <a:gd name="connsiteY32" fmla="*/ 1236947 h 1237781"/>
                <a:gd name="connsiteX33" fmla="*/ 88235 w 1056517"/>
                <a:gd name="connsiteY33" fmla="*/ 1237781 h 12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56517" h="1237781">
                  <a:moveTo>
                    <a:pt x="88235" y="1237781"/>
                  </a:moveTo>
                  <a:cubicBezTo>
                    <a:pt x="56321" y="1237781"/>
                    <a:pt x="28891" y="1213585"/>
                    <a:pt x="25658" y="1181149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327"/>
                  </a:lnTo>
                  <a:cubicBezTo>
                    <a:pt x="223611" y="634744"/>
                    <a:pt x="228617" y="618057"/>
                    <a:pt x="239151" y="605124"/>
                  </a:cubicBezTo>
                  <a:cubicBezTo>
                    <a:pt x="249685" y="592192"/>
                    <a:pt x="265016" y="583952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855"/>
                    <a:pt x="592296" y="666554"/>
                    <a:pt x="565596" y="676671"/>
                  </a:cubicBezTo>
                  <a:lnTo>
                    <a:pt x="561007" y="678444"/>
                  </a:lnTo>
                  <a:cubicBezTo>
                    <a:pt x="555897" y="680426"/>
                    <a:pt x="550474" y="681677"/>
                    <a:pt x="544946" y="682199"/>
                  </a:cubicBezTo>
                  <a:lnTo>
                    <a:pt x="356901" y="701076"/>
                  </a:lnTo>
                  <a:lnTo>
                    <a:pt x="375570" y="886827"/>
                  </a:lnTo>
                  <a:cubicBezTo>
                    <a:pt x="377134" y="896109"/>
                    <a:pt x="376613" y="905809"/>
                    <a:pt x="373797" y="915091"/>
                  </a:cubicBezTo>
                  <a:cubicBezTo>
                    <a:pt x="366496" y="939496"/>
                    <a:pt x="345324" y="957226"/>
                    <a:pt x="319980" y="959729"/>
                  </a:cubicBezTo>
                  <a:lnTo>
                    <a:pt x="131935" y="978607"/>
                  </a:lnTo>
                  <a:lnTo>
                    <a:pt x="151021" y="1168008"/>
                  </a:lnTo>
                  <a:cubicBezTo>
                    <a:pt x="154463" y="1202634"/>
                    <a:pt x="129223" y="1233505"/>
                    <a:pt x="94702" y="1236947"/>
                  </a:cubicBezTo>
                  <a:cubicBezTo>
                    <a:pt x="92511" y="1237677"/>
                    <a:pt x="90321" y="1237781"/>
                    <a:pt x="88235" y="1237781"/>
                  </a:cubicBezTo>
                  <a:close/>
                </a:path>
              </a:pathLst>
            </a:custGeom>
            <a:solidFill>
              <a:srgbClr val="FFC000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</p:grp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528D155-E76C-43B4-B226-BD52B0BECA66}"/>
              </a:ext>
            </a:extLst>
          </p:cNvPr>
          <p:cNvSpPr/>
          <p:nvPr/>
        </p:nvSpPr>
        <p:spPr>
          <a:xfrm>
            <a:off x="1561789" y="6369330"/>
            <a:ext cx="1157861" cy="1356286"/>
          </a:xfrm>
          <a:custGeom>
            <a:avLst/>
            <a:gdLst>
              <a:gd name="connsiteX0" fmla="*/ 80583 w 964884"/>
              <a:gd name="connsiteY0" fmla="*/ 1130239 h 1130238"/>
              <a:gd name="connsiteX1" fmla="*/ 23433 w 964884"/>
              <a:gd name="connsiteY1" fmla="*/ 1078518 h 1130238"/>
              <a:gd name="connsiteX2" fmla="*/ 287 w 964884"/>
              <a:gd name="connsiteY2" fmla="*/ 848298 h 1130238"/>
              <a:gd name="connsiteX3" fmla="*/ 51722 w 964884"/>
              <a:gd name="connsiteY3" fmla="*/ 785338 h 1130238"/>
              <a:gd name="connsiteX4" fmla="*/ 223172 w 964884"/>
              <a:gd name="connsiteY4" fmla="*/ 768098 h 1130238"/>
              <a:gd name="connsiteX5" fmla="*/ 205741 w 964884"/>
              <a:gd name="connsiteY5" fmla="*/ 594743 h 1130238"/>
              <a:gd name="connsiteX6" fmla="*/ 257176 w 964884"/>
              <a:gd name="connsiteY6" fmla="*/ 531782 h 1130238"/>
              <a:gd name="connsiteX7" fmla="*/ 433293 w 964884"/>
              <a:gd name="connsiteY7" fmla="*/ 514066 h 1130238"/>
              <a:gd name="connsiteX8" fmla="*/ 415767 w 964884"/>
              <a:gd name="connsiteY8" fmla="*/ 339853 h 1130238"/>
              <a:gd name="connsiteX9" fmla="*/ 467202 w 964884"/>
              <a:gd name="connsiteY9" fmla="*/ 276893 h 1130238"/>
              <a:gd name="connsiteX10" fmla="*/ 638652 w 964884"/>
              <a:gd name="connsiteY10" fmla="*/ 259653 h 1130238"/>
              <a:gd name="connsiteX11" fmla="*/ 621222 w 964884"/>
              <a:gd name="connsiteY11" fmla="*/ 86298 h 1130238"/>
              <a:gd name="connsiteX12" fmla="*/ 672657 w 964884"/>
              <a:gd name="connsiteY12" fmla="*/ 23337 h 1130238"/>
              <a:gd name="connsiteX13" fmla="*/ 901638 w 964884"/>
              <a:gd name="connsiteY13" fmla="*/ 287 h 1130238"/>
              <a:gd name="connsiteX14" fmla="*/ 964598 w 964884"/>
              <a:gd name="connsiteY14" fmla="*/ 51722 h 1130238"/>
              <a:gd name="connsiteX15" fmla="*/ 913163 w 964884"/>
              <a:gd name="connsiteY15" fmla="*/ 114682 h 1130238"/>
              <a:gd name="connsiteX16" fmla="*/ 741427 w 964884"/>
              <a:gd name="connsiteY16" fmla="*/ 131922 h 1130238"/>
              <a:gd name="connsiteX17" fmla="*/ 758477 w 964884"/>
              <a:gd name="connsiteY17" fmla="*/ 301563 h 1130238"/>
              <a:gd name="connsiteX18" fmla="*/ 756858 w 964884"/>
              <a:gd name="connsiteY18" fmla="*/ 327376 h 1130238"/>
              <a:gd name="connsiteX19" fmla="*/ 707709 w 964884"/>
              <a:gd name="connsiteY19" fmla="*/ 368143 h 1130238"/>
              <a:gd name="connsiteX20" fmla="*/ 535973 w 964884"/>
              <a:gd name="connsiteY20" fmla="*/ 385383 h 1130238"/>
              <a:gd name="connsiteX21" fmla="*/ 553404 w 964884"/>
              <a:gd name="connsiteY21" fmla="*/ 558452 h 1130238"/>
              <a:gd name="connsiteX22" fmla="*/ 516637 w 964884"/>
              <a:gd name="connsiteY22" fmla="*/ 617984 h 1130238"/>
              <a:gd name="connsiteX23" fmla="*/ 512446 w 964884"/>
              <a:gd name="connsiteY23" fmla="*/ 619603 h 1130238"/>
              <a:gd name="connsiteX24" fmla="*/ 497682 w 964884"/>
              <a:gd name="connsiteY24" fmla="*/ 623127 h 1130238"/>
              <a:gd name="connsiteX25" fmla="*/ 325947 w 964884"/>
              <a:gd name="connsiteY25" fmla="*/ 640367 h 1130238"/>
              <a:gd name="connsiteX26" fmla="*/ 342996 w 964884"/>
              <a:gd name="connsiteY26" fmla="*/ 810008 h 1130238"/>
              <a:gd name="connsiteX27" fmla="*/ 341377 w 964884"/>
              <a:gd name="connsiteY27" fmla="*/ 835821 h 1130238"/>
              <a:gd name="connsiteX28" fmla="*/ 292228 w 964884"/>
              <a:gd name="connsiteY28" fmla="*/ 876588 h 1130238"/>
              <a:gd name="connsiteX29" fmla="*/ 120492 w 964884"/>
              <a:gd name="connsiteY29" fmla="*/ 893828 h 1130238"/>
              <a:gd name="connsiteX30" fmla="*/ 137923 w 964884"/>
              <a:gd name="connsiteY30" fmla="*/ 1066897 h 1130238"/>
              <a:gd name="connsiteX31" fmla="*/ 86488 w 964884"/>
              <a:gd name="connsiteY31" fmla="*/ 1129858 h 1130238"/>
              <a:gd name="connsiteX32" fmla="*/ 80583 w 964884"/>
              <a:gd name="connsiteY32" fmla="*/ 1130239 h 113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4884" h="1130238">
                <a:moveTo>
                  <a:pt x="80583" y="1130239"/>
                </a:moveTo>
                <a:cubicBezTo>
                  <a:pt x="51436" y="1130239"/>
                  <a:pt x="26385" y="1108141"/>
                  <a:pt x="23433" y="1078518"/>
                </a:cubicBezTo>
                <a:lnTo>
                  <a:pt x="287" y="848298"/>
                </a:lnTo>
                <a:cubicBezTo>
                  <a:pt x="-2856" y="816675"/>
                  <a:pt x="20194" y="788481"/>
                  <a:pt x="51722" y="785338"/>
                </a:cubicBezTo>
                <a:lnTo>
                  <a:pt x="223172" y="768098"/>
                </a:lnTo>
                <a:lnTo>
                  <a:pt x="205741" y="594743"/>
                </a:lnTo>
                <a:cubicBezTo>
                  <a:pt x="202598" y="563120"/>
                  <a:pt x="225648" y="534926"/>
                  <a:pt x="257176" y="531782"/>
                </a:cubicBezTo>
                <a:lnTo>
                  <a:pt x="433293" y="514066"/>
                </a:lnTo>
                <a:lnTo>
                  <a:pt x="415767" y="339853"/>
                </a:lnTo>
                <a:cubicBezTo>
                  <a:pt x="412624" y="308230"/>
                  <a:pt x="435675" y="280036"/>
                  <a:pt x="467202" y="276893"/>
                </a:cubicBezTo>
                <a:lnTo>
                  <a:pt x="638652" y="259653"/>
                </a:lnTo>
                <a:lnTo>
                  <a:pt x="621222" y="86298"/>
                </a:lnTo>
                <a:cubicBezTo>
                  <a:pt x="618078" y="54675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3"/>
                </a:lnTo>
                <a:cubicBezTo>
                  <a:pt x="759906" y="310040"/>
                  <a:pt x="759429" y="318898"/>
                  <a:pt x="756858" y="327376"/>
                </a:cubicBezTo>
                <a:cubicBezTo>
                  <a:pt x="750190" y="349664"/>
                  <a:pt x="730854" y="365857"/>
                  <a:pt x="707709" y="368143"/>
                </a:cubicBezTo>
                <a:lnTo>
                  <a:pt x="535973" y="385383"/>
                </a:lnTo>
                <a:lnTo>
                  <a:pt x="553404" y="558452"/>
                </a:lnTo>
                <a:cubicBezTo>
                  <a:pt x="555975" y="584265"/>
                  <a:pt x="540926" y="608744"/>
                  <a:pt x="516637" y="617984"/>
                </a:cubicBezTo>
                <a:lnTo>
                  <a:pt x="512446" y="619603"/>
                </a:lnTo>
                <a:cubicBezTo>
                  <a:pt x="507684" y="621413"/>
                  <a:pt x="502731" y="622556"/>
                  <a:pt x="497682" y="623127"/>
                </a:cubicBezTo>
                <a:lnTo>
                  <a:pt x="325947" y="640367"/>
                </a:lnTo>
                <a:lnTo>
                  <a:pt x="342996" y="810008"/>
                </a:lnTo>
                <a:cubicBezTo>
                  <a:pt x="344425" y="818485"/>
                  <a:pt x="343949" y="827343"/>
                  <a:pt x="341377" y="835821"/>
                </a:cubicBezTo>
                <a:cubicBezTo>
                  <a:pt x="334710" y="858109"/>
                  <a:pt x="315374" y="874302"/>
                  <a:pt x="292228" y="876588"/>
                </a:cubicBezTo>
                <a:lnTo>
                  <a:pt x="120492" y="893828"/>
                </a:lnTo>
                <a:lnTo>
                  <a:pt x="137923" y="1066897"/>
                </a:lnTo>
                <a:cubicBezTo>
                  <a:pt x="141066" y="1098520"/>
                  <a:pt x="118016" y="1126714"/>
                  <a:pt x="86488" y="1129858"/>
                </a:cubicBezTo>
                <a:cubicBezTo>
                  <a:pt x="84488" y="1130143"/>
                  <a:pt x="82583" y="1130239"/>
                  <a:pt x="80583" y="1130239"/>
                </a:cubicBezTo>
                <a:close/>
              </a:path>
            </a:pathLst>
          </a:custGeom>
          <a:solidFill>
            <a:srgbClr val="92D0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2F229A2C-7CCC-4C95-961A-652922F25578}"/>
              </a:ext>
            </a:extLst>
          </p:cNvPr>
          <p:cNvSpPr/>
          <p:nvPr/>
        </p:nvSpPr>
        <p:spPr>
          <a:xfrm>
            <a:off x="1495745" y="6347645"/>
            <a:ext cx="1157861" cy="1356400"/>
          </a:xfrm>
          <a:custGeom>
            <a:avLst/>
            <a:gdLst>
              <a:gd name="connsiteX0" fmla="*/ 80583 w 964884"/>
              <a:gd name="connsiteY0" fmla="*/ 1130334 h 1130333"/>
              <a:gd name="connsiteX1" fmla="*/ 23433 w 964884"/>
              <a:gd name="connsiteY1" fmla="*/ 1078613 h 1130333"/>
              <a:gd name="connsiteX2" fmla="*/ 287 w 964884"/>
              <a:gd name="connsiteY2" fmla="*/ 848394 h 1130333"/>
              <a:gd name="connsiteX3" fmla="*/ 51722 w 964884"/>
              <a:gd name="connsiteY3" fmla="*/ 785433 h 1130333"/>
              <a:gd name="connsiteX4" fmla="*/ 223172 w 964884"/>
              <a:gd name="connsiteY4" fmla="*/ 768193 h 1130333"/>
              <a:gd name="connsiteX5" fmla="*/ 205741 w 964884"/>
              <a:gd name="connsiteY5" fmla="*/ 594838 h 1130333"/>
              <a:gd name="connsiteX6" fmla="*/ 218409 w 964884"/>
              <a:gd name="connsiteY6" fmla="*/ 552642 h 1130333"/>
              <a:gd name="connsiteX7" fmla="*/ 257176 w 964884"/>
              <a:gd name="connsiteY7" fmla="*/ 531782 h 1130333"/>
              <a:gd name="connsiteX8" fmla="*/ 433293 w 964884"/>
              <a:gd name="connsiteY8" fmla="*/ 514066 h 1130333"/>
              <a:gd name="connsiteX9" fmla="*/ 415767 w 964884"/>
              <a:gd name="connsiteY9" fmla="*/ 339853 h 1130333"/>
              <a:gd name="connsiteX10" fmla="*/ 467202 w 964884"/>
              <a:gd name="connsiteY10" fmla="*/ 276893 h 1130333"/>
              <a:gd name="connsiteX11" fmla="*/ 638652 w 964884"/>
              <a:gd name="connsiteY11" fmla="*/ 259653 h 1130333"/>
              <a:gd name="connsiteX12" fmla="*/ 621222 w 964884"/>
              <a:gd name="connsiteY12" fmla="*/ 86298 h 1130333"/>
              <a:gd name="connsiteX13" fmla="*/ 672657 w 964884"/>
              <a:gd name="connsiteY13" fmla="*/ 23337 h 1130333"/>
              <a:gd name="connsiteX14" fmla="*/ 901638 w 964884"/>
              <a:gd name="connsiteY14" fmla="*/ 287 h 1130333"/>
              <a:gd name="connsiteX15" fmla="*/ 964598 w 964884"/>
              <a:gd name="connsiteY15" fmla="*/ 51722 h 1130333"/>
              <a:gd name="connsiteX16" fmla="*/ 913163 w 964884"/>
              <a:gd name="connsiteY16" fmla="*/ 114682 h 1130333"/>
              <a:gd name="connsiteX17" fmla="*/ 741427 w 964884"/>
              <a:gd name="connsiteY17" fmla="*/ 131922 h 1130333"/>
              <a:gd name="connsiteX18" fmla="*/ 758572 w 964884"/>
              <a:gd name="connsiteY18" fmla="*/ 301658 h 1130333"/>
              <a:gd name="connsiteX19" fmla="*/ 756953 w 964884"/>
              <a:gd name="connsiteY19" fmla="*/ 327471 h 1130333"/>
              <a:gd name="connsiteX20" fmla="*/ 707804 w 964884"/>
              <a:gd name="connsiteY20" fmla="*/ 368238 h 1130333"/>
              <a:gd name="connsiteX21" fmla="*/ 536068 w 964884"/>
              <a:gd name="connsiteY21" fmla="*/ 385478 h 1130333"/>
              <a:gd name="connsiteX22" fmla="*/ 553499 w 964884"/>
              <a:gd name="connsiteY22" fmla="*/ 558548 h 1130333"/>
              <a:gd name="connsiteX23" fmla="*/ 516637 w 964884"/>
              <a:gd name="connsiteY23" fmla="*/ 618079 h 1130333"/>
              <a:gd name="connsiteX24" fmla="*/ 512446 w 964884"/>
              <a:gd name="connsiteY24" fmla="*/ 619698 h 1130333"/>
              <a:gd name="connsiteX25" fmla="*/ 497778 w 964884"/>
              <a:gd name="connsiteY25" fmla="*/ 623127 h 1130333"/>
              <a:gd name="connsiteX26" fmla="*/ 326042 w 964884"/>
              <a:gd name="connsiteY26" fmla="*/ 640367 h 1130333"/>
              <a:gd name="connsiteX27" fmla="*/ 343092 w 964884"/>
              <a:gd name="connsiteY27" fmla="*/ 810008 h 1130333"/>
              <a:gd name="connsiteX28" fmla="*/ 341472 w 964884"/>
              <a:gd name="connsiteY28" fmla="*/ 835821 h 1130333"/>
              <a:gd name="connsiteX29" fmla="*/ 292323 w 964884"/>
              <a:gd name="connsiteY29" fmla="*/ 876588 h 1130333"/>
              <a:gd name="connsiteX30" fmla="*/ 120588 w 964884"/>
              <a:gd name="connsiteY30" fmla="*/ 893828 h 1130333"/>
              <a:gd name="connsiteX31" fmla="*/ 138018 w 964884"/>
              <a:gd name="connsiteY31" fmla="*/ 1066802 h 1130333"/>
              <a:gd name="connsiteX32" fmla="*/ 86583 w 964884"/>
              <a:gd name="connsiteY32" fmla="*/ 1129762 h 1130333"/>
              <a:gd name="connsiteX33" fmla="*/ 80583 w 964884"/>
              <a:gd name="connsiteY33" fmla="*/ 1130334 h 113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64884" h="1130333">
                <a:moveTo>
                  <a:pt x="80583" y="1130334"/>
                </a:moveTo>
                <a:cubicBezTo>
                  <a:pt x="51436" y="1130334"/>
                  <a:pt x="26385" y="1108236"/>
                  <a:pt x="23433" y="1078613"/>
                </a:cubicBezTo>
                <a:lnTo>
                  <a:pt x="287" y="848394"/>
                </a:lnTo>
                <a:cubicBezTo>
                  <a:pt x="-2856" y="816771"/>
                  <a:pt x="20194" y="788577"/>
                  <a:pt x="51722" y="785433"/>
                </a:cubicBezTo>
                <a:lnTo>
                  <a:pt x="223172" y="768193"/>
                </a:lnTo>
                <a:lnTo>
                  <a:pt x="205741" y="594838"/>
                </a:lnTo>
                <a:cubicBezTo>
                  <a:pt x="204217" y="579693"/>
                  <a:pt x="208789" y="564453"/>
                  <a:pt x="218409" y="552642"/>
                </a:cubicBezTo>
                <a:cubicBezTo>
                  <a:pt x="228030" y="540831"/>
                  <a:pt x="242031" y="533306"/>
                  <a:pt x="257176" y="531782"/>
                </a:cubicBezTo>
                <a:lnTo>
                  <a:pt x="433293" y="514066"/>
                </a:lnTo>
                <a:lnTo>
                  <a:pt x="415767" y="339853"/>
                </a:lnTo>
                <a:cubicBezTo>
                  <a:pt x="412624" y="308230"/>
                  <a:pt x="435675" y="280036"/>
                  <a:pt x="467202" y="276893"/>
                </a:cubicBezTo>
                <a:lnTo>
                  <a:pt x="638652" y="259653"/>
                </a:lnTo>
                <a:lnTo>
                  <a:pt x="621222" y="86298"/>
                </a:lnTo>
                <a:cubicBezTo>
                  <a:pt x="618078" y="54675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572" y="301658"/>
                </a:lnTo>
                <a:cubicBezTo>
                  <a:pt x="760001" y="310135"/>
                  <a:pt x="759525" y="318994"/>
                  <a:pt x="756953" y="327471"/>
                </a:cubicBezTo>
                <a:cubicBezTo>
                  <a:pt x="750285" y="349759"/>
                  <a:pt x="730950" y="365952"/>
                  <a:pt x="707804" y="368238"/>
                </a:cubicBezTo>
                <a:lnTo>
                  <a:pt x="536068" y="385478"/>
                </a:lnTo>
                <a:lnTo>
                  <a:pt x="553499" y="558548"/>
                </a:lnTo>
                <a:cubicBezTo>
                  <a:pt x="556071" y="584456"/>
                  <a:pt x="541021" y="608840"/>
                  <a:pt x="516637" y="618079"/>
                </a:cubicBezTo>
                <a:lnTo>
                  <a:pt x="512446" y="619698"/>
                </a:lnTo>
                <a:cubicBezTo>
                  <a:pt x="507779" y="621508"/>
                  <a:pt x="502826" y="622651"/>
                  <a:pt x="497778" y="623127"/>
                </a:cubicBezTo>
                <a:lnTo>
                  <a:pt x="326042" y="640367"/>
                </a:lnTo>
                <a:lnTo>
                  <a:pt x="343092" y="810008"/>
                </a:lnTo>
                <a:cubicBezTo>
                  <a:pt x="344520" y="818485"/>
                  <a:pt x="344044" y="827343"/>
                  <a:pt x="341472" y="835821"/>
                </a:cubicBezTo>
                <a:cubicBezTo>
                  <a:pt x="334805" y="858109"/>
                  <a:pt x="315469" y="874302"/>
                  <a:pt x="292323" y="876588"/>
                </a:cubicBezTo>
                <a:lnTo>
                  <a:pt x="120588" y="893828"/>
                </a:lnTo>
                <a:lnTo>
                  <a:pt x="138018" y="1066802"/>
                </a:lnTo>
                <a:cubicBezTo>
                  <a:pt x="141162" y="1098425"/>
                  <a:pt x="118111" y="1126619"/>
                  <a:pt x="86583" y="1129762"/>
                </a:cubicBezTo>
                <a:cubicBezTo>
                  <a:pt x="84488" y="1130143"/>
                  <a:pt x="82583" y="1130334"/>
                  <a:pt x="80583" y="1130334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45" name="Graphic 36">
            <a:extLst>
              <a:ext uri="{FF2B5EF4-FFF2-40B4-BE49-F238E27FC236}">
                <a16:creationId xmlns:a16="http://schemas.microsoft.com/office/drawing/2014/main" id="{1DA76541-B6C6-430C-BDFC-EBE50695020C}"/>
              </a:ext>
            </a:extLst>
          </p:cNvPr>
          <p:cNvSpPr/>
          <p:nvPr userDrawn="1"/>
        </p:nvSpPr>
        <p:spPr>
          <a:xfrm>
            <a:off x="9349790" y="6723810"/>
            <a:ext cx="1202321" cy="1202317"/>
          </a:xfrm>
          <a:custGeom>
            <a:avLst/>
            <a:gdLst>
              <a:gd name="connsiteX0" fmla="*/ 0 w 1001934"/>
              <a:gd name="connsiteY0" fmla="*/ 0 h 1001931"/>
              <a:gd name="connsiteX1" fmla="*/ 1001935 w 1001934"/>
              <a:gd name="connsiteY1" fmla="*/ 0 h 1001931"/>
              <a:gd name="connsiteX2" fmla="*/ 1001935 w 1001934"/>
              <a:gd name="connsiteY2" fmla="*/ 1001932 h 1001931"/>
              <a:gd name="connsiteX3" fmla="*/ 0 w 1001934"/>
              <a:gd name="connsiteY3" fmla="*/ 1001932 h 100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4" h="1001931">
                <a:moveTo>
                  <a:pt x="0" y="0"/>
                </a:moveTo>
                <a:lnTo>
                  <a:pt x="1001935" y="0"/>
                </a:lnTo>
                <a:lnTo>
                  <a:pt x="1001935" y="1001932"/>
                </a:lnTo>
                <a:lnTo>
                  <a:pt x="0" y="1001932"/>
                </a:ln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F383E4D-4DF6-4D7A-8046-31A0D9F706FB}"/>
              </a:ext>
            </a:extLst>
          </p:cNvPr>
          <p:cNvSpPr/>
          <p:nvPr/>
        </p:nvSpPr>
        <p:spPr>
          <a:xfrm>
            <a:off x="8131768" y="6855634"/>
            <a:ext cx="1157861" cy="1356281"/>
          </a:xfrm>
          <a:custGeom>
            <a:avLst/>
            <a:gdLst>
              <a:gd name="connsiteX0" fmla="*/ 80583 w 964884"/>
              <a:gd name="connsiteY0" fmla="*/ 1130234 h 1130234"/>
              <a:gd name="connsiteX1" fmla="*/ 23433 w 964884"/>
              <a:gd name="connsiteY1" fmla="*/ 1078514 h 1130234"/>
              <a:gd name="connsiteX2" fmla="*/ 287 w 964884"/>
              <a:gd name="connsiteY2" fmla="*/ 848295 h 1130234"/>
              <a:gd name="connsiteX3" fmla="*/ 51722 w 964884"/>
              <a:gd name="connsiteY3" fmla="*/ 785335 h 1130234"/>
              <a:gd name="connsiteX4" fmla="*/ 223172 w 964884"/>
              <a:gd name="connsiteY4" fmla="*/ 768095 h 1130234"/>
              <a:gd name="connsiteX5" fmla="*/ 205741 w 964884"/>
              <a:gd name="connsiteY5" fmla="*/ 594740 h 1130234"/>
              <a:gd name="connsiteX6" fmla="*/ 257176 w 964884"/>
              <a:gd name="connsiteY6" fmla="*/ 531780 h 1130234"/>
              <a:gd name="connsiteX7" fmla="*/ 433293 w 964884"/>
              <a:gd name="connsiteY7" fmla="*/ 514064 h 1130234"/>
              <a:gd name="connsiteX8" fmla="*/ 415767 w 964884"/>
              <a:gd name="connsiteY8" fmla="*/ 339852 h 1130234"/>
              <a:gd name="connsiteX9" fmla="*/ 467202 w 964884"/>
              <a:gd name="connsiteY9" fmla="*/ 276892 h 1130234"/>
              <a:gd name="connsiteX10" fmla="*/ 638652 w 964884"/>
              <a:gd name="connsiteY10" fmla="*/ 259652 h 1130234"/>
              <a:gd name="connsiteX11" fmla="*/ 621222 w 964884"/>
              <a:gd name="connsiteY11" fmla="*/ 86297 h 1130234"/>
              <a:gd name="connsiteX12" fmla="*/ 672657 w 964884"/>
              <a:gd name="connsiteY12" fmla="*/ 23337 h 1130234"/>
              <a:gd name="connsiteX13" fmla="*/ 901638 w 964884"/>
              <a:gd name="connsiteY13" fmla="*/ 287 h 1130234"/>
              <a:gd name="connsiteX14" fmla="*/ 964598 w 964884"/>
              <a:gd name="connsiteY14" fmla="*/ 51722 h 1130234"/>
              <a:gd name="connsiteX15" fmla="*/ 913163 w 964884"/>
              <a:gd name="connsiteY15" fmla="*/ 114682 h 1130234"/>
              <a:gd name="connsiteX16" fmla="*/ 741427 w 964884"/>
              <a:gd name="connsiteY16" fmla="*/ 131922 h 1130234"/>
              <a:gd name="connsiteX17" fmla="*/ 758477 w 964884"/>
              <a:gd name="connsiteY17" fmla="*/ 301562 h 1130234"/>
              <a:gd name="connsiteX18" fmla="*/ 756858 w 964884"/>
              <a:gd name="connsiteY18" fmla="*/ 327374 h 1130234"/>
              <a:gd name="connsiteX19" fmla="*/ 707709 w 964884"/>
              <a:gd name="connsiteY19" fmla="*/ 368141 h 1130234"/>
              <a:gd name="connsiteX20" fmla="*/ 535973 w 964884"/>
              <a:gd name="connsiteY20" fmla="*/ 385381 h 1130234"/>
              <a:gd name="connsiteX21" fmla="*/ 553404 w 964884"/>
              <a:gd name="connsiteY21" fmla="*/ 558450 h 1130234"/>
              <a:gd name="connsiteX22" fmla="*/ 516637 w 964884"/>
              <a:gd name="connsiteY22" fmla="*/ 617981 h 1130234"/>
              <a:gd name="connsiteX23" fmla="*/ 512446 w 964884"/>
              <a:gd name="connsiteY23" fmla="*/ 619600 h 1130234"/>
              <a:gd name="connsiteX24" fmla="*/ 497682 w 964884"/>
              <a:gd name="connsiteY24" fmla="*/ 623125 h 1130234"/>
              <a:gd name="connsiteX25" fmla="*/ 325947 w 964884"/>
              <a:gd name="connsiteY25" fmla="*/ 640365 h 1130234"/>
              <a:gd name="connsiteX26" fmla="*/ 342996 w 964884"/>
              <a:gd name="connsiteY26" fmla="*/ 810005 h 1130234"/>
              <a:gd name="connsiteX27" fmla="*/ 341377 w 964884"/>
              <a:gd name="connsiteY27" fmla="*/ 835817 h 1130234"/>
              <a:gd name="connsiteX28" fmla="*/ 292228 w 964884"/>
              <a:gd name="connsiteY28" fmla="*/ 876584 h 1130234"/>
              <a:gd name="connsiteX29" fmla="*/ 120492 w 964884"/>
              <a:gd name="connsiteY29" fmla="*/ 893824 h 1130234"/>
              <a:gd name="connsiteX30" fmla="*/ 137923 w 964884"/>
              <a:gd name="connsiteY30" fmla="*/ 1066893 h 1130234"/>
              <a:gd name="connsiteX31" fmla="*/ 86488 w 964884"/>
              <a:gd name="connsiteY31" fmla="*/ 1129853 h 1130234"/>
              <a:gd name="connsiteX32" fmla="*/ 80583 w 964884"/>
              <a:gd name="connsiteY32" fmla="*/ 1130234 h 113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4884" h="1130234">
                <a:moveTo>
                  <a:pt x="80583" y="1130234"/>
                </a:moveTo>
                <a:cubicBezTo>
                  <a:pt x="51436" y="1130234"/>
                  <a:pt x="26385" y="1108136"/>
                  <a:pt x="23433" y="1078514"/>
                </a:cubicBezTo>
                <a:lnTo>
                  <a:pt x="287" y="848295"/>
                </a:lnTo>
                <a:cubicBezTo>
                  <a:pt x="-2856" y="816672"/>
                  <a:pt x="20194" y="788478"/>
                  <a:pt x="51722" y="785335"/>
                </a:cubicBezTo>
                <a:lnTo>
                  <a:pt x="223172" y="768095"/>
                </a:lnTo>
                <a:lnTo>
                  <a:pt x="205741" y="594740"/>
                </a:lnTo>
                <a:cubicBezTo>
                  <a:pt x="202598" y="563117"/>
                  <a:pt x="225648" y="534923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263"/>
                  <a:pt x="540926" y="608742"/>
                  <a:pt x="516637" y="617981"/>
                </a:cubicBezTo>
                <a:lnTo>
                  <a:pt x="512446" y="619600"/>
                </a:lnTo>
                <a:cubicBezTo>
                  <a:pt x="507684" y="621410"/>
                  <a:pt x="502731" y="622553"/>
                  <a:pt x="497682" y="623125"/>
                </a:cubicBezTo>
                <a:lnTo>
                  <a:pt x="325947" y="640365"/>
                </a:lnTo>
                <a:lnTo>
                  <a:pt x="342996" y="810005"/>
                </a:lnTo>
                <a:cubicBezTo>
                  <a:pt x="344425" y="818482"/>
                  <a:pt x="343949" y="827340"/>
                  <a:pt x="341377" y="835817"/>
                </a:cubicBezTo>
                <a:cubicBezTo>
                  <a:pt x="334710" y="858106"/>
                  <a:pt x="315374" y="874298"/>
                  <a:pt x="292228" y="876584"/>
                </a:cubicBezTo>
                <a:lnTo>
                  <a:pt x="120492" y="893824"/>
                </a:lnTo>
                <a:lnTo>
                  <a:pt x="137923" y="1066893"/>
                </a:lnTo>
                <a:cubicBezTo>
                  <a:pt x="141066" y="1098516"/>
                  <a:pt x="118016" y="1126710"/>
                  <a:pt x="86488" y="1129853"/>
                </a:cubicBezTo>
                <a:cubicBezTo>
                  <a:pt x="84488" y="1130139"/>
                  <a:pt x="82583" y="1130234"/>
                  <a:pt x="80583" y="1130234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5481CDB-D6A7-450D-965E-E260834A5B50}"/>
              </a:ext>
            </a:extLst>
          </p:cNvPr>
          <p:cNvSpPr/>
          <p:nvPr/>
        </p:nvSpPr>
        <p:spPr>
          <a:xfrm>
            <a:off x="8231665" y="6815972"/>
            <a:ext cx="1157861" cy="1356395"/>
          </a:xfrm>
          <a:custGeom>
            <a:avLst/>
            <a:gdLst>
              <a:gd name="connsiteX0" fmla="*/ 80583 w 964884"/>
              <a:gd name="connsiteY0" fmla="*/ 1130329 h 1130329"/>
              <a:gd name="connsiteX1" fmla="*/ 23433 w 964884"/>
              <a:gd name="connsiteY1" fmla="*/ 1078609 h 1130329"/>
              <a:gd name="connsiteX2" fmla="*/ 287 w 964884"/>
              <a:gd name="connsiteY2" fmla="*/ 848390 h 1130329"/>
              <a:gd name="connsiteX3" fmla="*/ 51722 w 964884"/>
              <a:gd name="connsiteY3" fmla="*/ 785430 h 1130329"/>
              <a:gd name="connsiteX4" fmla="*/ 223172 w 964884"/>
              <a:gd name="connsiteY4" fmla="*/ 768190 h 1130329"/>
              <a:gd name="connsiteX5" fmla="*/ 205741 w 964884"/>
              <a:gd name="connsiteY5" fmla="*/ 594836 h 1130329"/>
              <a:gd name="connsiteX6" fmla="*/ 218409 w 964884"/>
              <a:gd name="connsiteY6" fmla="*/ 552640 h 1130329"/>
              <a:gd name="connsiteX7" fmla="*/ 257176 w 964884"/>
              <a:gd name="connsiteY7" fmla="*/ 531780 h 1130329"/>
              <a:gd name="connsiteX8" fmla="*/ 433293 w 964884"/>
              <a:gd name="connsiteY8" fmla="*/ 514064 h 1130329"/>
              <a:gd name="connsiteX9" fmla="*/ 415767 w 964884"/>
              <a:gd name="connsiteY9" fmla="*/ 339852 h 1130329"/>
              <a:gd name="connsiteX10" fmla="*/ 467202 w 964884"/>
              <a:gd name="connsiteY10" fmla="*/ 276892 h 1130329"/>
              <a:gd name="connsiteX11" fmla="*/ 638652 w 964884"/>
              <a:gd name="connsiteY11" fmla="*/ 259652 h 1130329"/>
              <a:gd name="connsiteX12" fmla="*/ 621222 w 964884"/>
              <a:gd name="connsiteY12" fmla="*/ 86297 h 1130329"/>
              <a:gd name="connsiteX13" fmla="*/ 672657 w 964884"/>
              <a:gd name="connsiteY13" fmla="*/ 23337 h 1130329"/>
              <a:gd name="connsiteX14" fmla="*/ 901638 w 964884"/>
              <a:gd name="connsiteY14" fmla="*/ 287 h 1130329"/>
              <a:gd name="connsiteX15" fmla="*/ 964598 w 964884"/>
              <a:gd name="connsiteY15" fmla="*/ 51722 h 1130329"/>
              <a:gd name="connsiteX16" fmla="*/ 913163 w 964884"/>
              <a:gd name="connsiteY16" fmla="*/ 114682 h 1130329"/>
              <a:gd name="connsiteX17" fmla="*/ 741427 w 964884"/>
              <a:gd name="connsiteY17" fmla="*/ 131922 h 1130329"/>
              <a:gd name="connsiteX18" fmla="*/ 758477 w 964884"/>
              <a:gd name="connsiteY18" fmla="*/ 301562 h 1130329"/>
              <a:gd name="connsiteX19" fmla="*/ 756858 w 964884"/>
              <a:gd name="connsiteY19" fmla="*/ 327374 h 1130329"/>
              <a:gd name="connsiteX20" fmla="*/ 707709 w 964884"/>
              <a:gd name="connsiteY20" fmla="*/ 368141 h 1130329"/>
              <a:gd name="connsiteX21" fmla="*/ 535973 w 964884"/>
              <a:gd name="connsiteY21" fmla="*/ 385381 h 1130329"/>
              <a:gd name="connsiteX22" fmla="*/ 553404 w 964884"/>
              <a:gd name="connsiteY22" fmla="*/ 558450 h 1130329"/>
              <a:gd name="connsiteX23" fmla="*/ 516542 w 964884"/>
              <a:gd name="connsiteY23" fmla="*/ 617981 h 1130329"/>
              <a:gd name="connsiteX24" fmla="*/ 512351 w 964884"/>
              <a:gd name="connsiteY24" fmla="*/ 619600 h 1130329"/>
              <a:gd name="connsiteX25" fmla="*/ 497682 w 964884"/>
              <a:gd name="connsiteY25" fmla="*/ 623029 h 1130329"/>
              <a:gd name="connsiteX26" fmla="*/ 325947 w 964884"/>
              <a:gd name="connsiteY26" fmla="*/ 640270 h 1130329"/>
              <a:gd name="connsiteX27" fmla="*/ 342996 w 964884"/>
              <a:gd name="connsiteY27" fmla="*/ 809909 h 1130329"/>
              <a:gd name="connsiteX28" fmla="*/ 341377 w 964884"/>
              <a:gd name="connsiteY28" fmla="*/ 835722 h 1130329"/>
              <a:gd name="connsiteX29" fmla="*/ 292228 w 964884"/>
              <a:gd name="connsiteY29" fmla="*/ 876489 h 1130329"/>
              <a:gd name="connsiteX30" fmla="*/ 120492 w 964884"/>
              <a:gd name="connsiteY30" fmla="*/ 893729 h 1130329"/>
              <a:gd name="connsiteX31" fmla="*/ 137923 w 964884"/>
              <a:gd name="connsiteY31" fmla="*/ 1066703 h 1130329"/>
              <a:gd name="connsiteX32" fmla="*/ 86488 w 964884"/>
              <a:gd name="connsiteY32" fmla="*/ 1129663 h 1130329"/>
              <a:gd name="connsiteX33" fmla="*/ 80583 w 964884"/>
              <a:gd name="connsiteY33" fmla="*/ 1130329 h 113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64884" h="1130329">
                <a:moveTo>
                  <a:pt x="80583" y="1130329"/>
                </a:moveTo>
                <a:cubicBezTo>
                  <a:pt x="51436" y="1130329"/>
                  <a:pt x="26385" y="1108231"/>
                  <a:pt x="23433" y="1078609"/>
                </a:cubicBezTo>
                <a:lnTo>
                  <a:pt x="287" y="848390"/>
                </a:lnTo>
                <a:cubicBezTo>
                  <a:pt x="-2856" y="816767"/>
                  <a:pt x="20194" y="788573"/>
                  <a:pt x="51722" y="785430"/>
                </a:cubicBezTo>
                <a:lnTo>
                  <a:pt x="223172" y="768190"/>
                </a:lnTo>
                <a:lnTo>
                  <a:pt x="205741" y="594836"/>
                </a:lnTo>
                <a:cubicBezTo>
                  <a:pt x="204217" y="579691"/>
                  <a:pt x="208789" y="564451"/>
                  <a:pt x="218409" y="552640"/>
                </a:cubicBezTo>
                <a:cubicBezTo>
                  <a:pt x="228030" y="540829"/>
                  <a:pt x="242031" y="53330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358"/>
                  <a:pt x="540926" y="608742"/>
                  <a:pt x="516542" y="617981"/>
                </a:cubicBezTo>
                <a:lnTo>
                  <a:pt x="512351" y="619600"/>
                </a:lnTo>
                <a:cubicBezTo>
                  <a:pt x="507684" y="621410"/>
                  <a:pt x="502731" y="622553"/>
                  <a:pt x="497682" y="623029"/>
                </a:cubicBezTo>
                <a:lnTo>
                  <a:pt x="325947" y="640270"/>
                </a:lnTo>
                <a:lnTo>
                  <a:pt x="342996" y="809909"/>
                </a:lnTo>
                <a:cubicBezTo>
                  <a:pt x="344425" y="818387"/>
                  <a:pt x="343949" y="827245"/>
                  <a:pt x="341377" y="835722"/>
                </a:cubicBezTo>
                <a:cubicBezTo>
                  <a:pt x="334710" y="858010"/>
                  <a:pt x="315374" y="874203"/>
                  <a:pt x="292228" y="876489"/>
                </a:cubicBezTo>
                <a:lnTo>
                  <a:pt x="120492" y="893729"/>
                </a:lnTo>
                <a:lnTo>
                  <a:pt x="137923" y="1066703"/>
                </a:lnTo>
                <a:cubicBezTo>
                  <a:pt x="141066" y="1098326"/>
                  <a:pt x="118016" y="1126519"/>
                  <a:pt x="86488" y="1129663"/>
                </a:cubicBezTo>
                <a:cubicBezTo>
                  <a:pt x="84488" y="1130234"/>
                  <a:pt x="82583" y="1130329"/>
                  <a:pt x="80583" y="1130329"/>
                </a:cubicBezTo>
                <a:close/>
              </a:path>
            </a:pathLst>
          </a:custGeom>
          <a:solidFill>
            <a:srgbClr val="3B49C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DC1EB8A9-4E3C-4426-9C05-D39E15A2CCF8}"/>
              </a:ext>
            </a:extLst>
          </p:cNvPr>
          <p:cNvSpPr/>
          <p:nvPr userDrawn="1"/>
        </p:nvSpPr>
        <p:spPr>
          <a:xfrm>
            <a:off x="13840185" y="3012887"/>
            <a:ext cx="810614" cy="1224611"/>
          </a:xfrm>
          <a:custGeom>
            <a:avLst/>
            <a:gdLst>
              <a:gd name="connsiteX0" fmla="*/ 510253 w 675512"/>
              <a:gd name="connsiteY0" fmla="*/ 0 h 1020509"/>
              <a:gd name="connsiteX1" fmla="*/ 613086 w 675512"/>
              <a:gd name="connsiteY1" fmla="*/ 10367 h 1020509"/>
              <a:gd name="connsiteX2" fmla="*/ 675512 w 675512"/>
              <a:gd name="connsiteY2" fmla="*/ 29745 h 1020509"/>
              <a:gd name="connsiteX3" fmla="*/ 675512 w 675512"/>
              <a:gd name="connsiteY3" fmla="*/ 990764 h 1020509"/>
              <a:gd name="connsiteX4" fmla="*/ 613086 w 675512"/>
              <a:gd name="connsiteY4" fmla="*/ 1010143 h 1020509"/>
              <a:gd name="connsiteX5" fmla="*/ 510253 w 675512"/>
              <a:gd name="connsiteY5" fmla="*/ 1020509 h 1020509"/>
              <a:gd name="connsiteX6" fmla="*/ 0 w 675512"/>
              <a:gd name="connsiteY6" fmla="*/ 510254 h 1020509"/>
              <a:gd name="connsiteX7" fmla="*/ 510253 w 675512"/>
              <a:gd name="connsiteY7" fmla="*/ 0 h 102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512" h="1020509">
                <a:moveTo>
                  <a:pt x="510253" y="0"/>
                </a:moveTo>
                <a:cubicBezTo>
                  <a:pt x="545478" y="0"/>
                  <a:pt x="579870" y="3570"/>
                  <a:pt x="613086" y="10367"/>
                </a:cubicBezTo>
                <a:lnTo>
                  <a:pt x="675512" y="29745"/>
                </a:lnTo>
                <a:lnTo>
                  <a:pt x="675512" y="990764"/>
                </a:lnTo>
                <a:lnTo>
                  <a:pt x="613086" y="1010143"/>
                </a:lnTo>
                <a:cubicBezTo>
                  <a:pt x="579870" y="1016940"/>
                  <a:pt x="545478" y="1020509"/>
                  <a:pt x="510253" y="1020509"/>
                </a:cubicBezTo>
                <a:cubicBezTo>
                  <a:pt x="228448" y="1020509"/>
                  <a:pt x="0" y="792060"/>
                  <a:pt x="0" y="510254"/>
                </a:cubicBezTo>
                <a:cubicBezTo>
                  <a:pt x="0" y="228449"/>
                  <a:pt x="228448" y="0"/>
                  <a:pt x="510253" y="0"/>
                </a:cubicBezTo>
                <a:close/>
              </a:path>
            </a:pathLst>
          </a:custGeom>
          <a:solidFill>
            <a:srgbClr val="FFC000"/>
          </a:solidFill>
          <a:ln w="64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FD3BCC1-73CE-484C-BDCD-A6FE75C60CE4}"/>
              </a:ext>
            </a:extLst>
          </p:cNvPr>
          <p:cNvSpPr/>
          <p:nvPr userDrawn="1"/>
        </p:nvSpPr>
        <p:spPr>
          <a:xfrm>
            <a:off x="12893954" y="171947"/>
            <a:ext cx="1157861" cy="1356395"/>
          </a:xfrm>
          <a:custGeom>
            <a:avLst/>
            <a:gdLst>
              <a:gd name="connsiteX0" fmla="*/ 80583 w 964884"/>
              <a:gd name="connsiteY0" fmla="*/ 1130330 h 1130329"/>
              <a:gd name="connsiteX1" fmla="*/ 23433 w 964884"/>
              <a:gd name="connsiteY1" fmla="*/ 1078609 h 1130329"/>
              <a:gd name="connsiteX2" fmla="*/ 287 w 964884"/>
              <a:gd name="connsiteY2" fmla="*/ 848390 h 1130329"/>
              <a:gd name="connsiteX3" fmla="*/ 51722 w 964884"/>
              <a:gd name="connsiteY3" fmla="*/ 785430 h 1130329"/>
              <a:gd name="connsiteX4" fmla="*/ 223172 w 964884"/>
              <a:gd name="connsiteY4" fmla="*/ 768190 h 1130329"/>
              <a:gd name="connsiteX5" fmla="*/ 205741 w 964884"/>
              <a:gd name="connsiteY5" fmla="*/ 594740 h 1130329"/>
              <a:gd name="connsiteX6" fmla="*/ 257176 w 964884"/>
              <a:gd name="connsiteY6" fmla="*/ 531780 h 1130329"/>
              <a:gd name="connsiteX7" fmla="*/ 433293 w 964884"/>
              <a:gd name="connsiteY7" fmla="*/ 514064 h 1130329"/>
              <a:gd name="connsiteX8" fmla="*/ 415767 w 964884"/>
              <a:gd name="connsiteY8" fmla="*/ 339852 h 1130329"/>
              <a:gd name="connsiteX9" fmla="*/ 467202 w 964884"/>
              <a:gd name="connsiteY9" fmla="*/ 276892 h 1130329"/>
              <a:gd name="connsiteX10" fmla="*/ 638652 w 964884"/>
              <a:gd name="connsiteY10" fmla="*/ 259652 h 1130329"/>
              <a:gd name="connsiteX11" fmla="*/ 621222 w 964884"/>
              <a:gd name="connsiteY11" fmla="*/ 86297 h 1130329"/>
              <a:gd name="connsiteX12" fmla="*/ 672657 w 964884"/>
              <a:gd name="connsiteY12" fmla="*/ 23337 h 1130329"/>
              <a:gd name="connsiteX13" fmla="*/ 901638 w 964884"/>
              <a:gd name="connsiteY13" fmla="*/ 287 h 1130329"/>
              <a:gd name="connsiteX14" fmla="*/ 964598 w 964884"/>
              <a:gd name="connsiteY14" fmla="*/ 51722 h 1130329"/>
              <a:gd name="connsiteX15" fmla="*/ 913163 w 964884"/>
              <a:gd name="connsiteY15" fmla="*/ 114682 h 1130329"/>
              <a:gd name="connsiteX16" fmla="*/ 741427 w 964884"/>
              <a:gd name="connsiteY16" fmla="*/ 131922 h 1130329"/>
              <a:gd name="connsiteX17" fmla="*/ 758477 w 964884"/>
              <a:gd name="connsiteY17" fmla="*/ 301562 h 1130329"/>
              <a:gd name="connsiteX18" fmla="*/ 756858 w 964884"/>
              <a:gd name="connsiteY18" fmla="*/ 327374 h 1130329"/>
              <a:gd name="connsiteX19" fmla="*/ 707709 w 964884"/>
              <a:gd name="connsiteY19" fmla="*/ 368141 h 1130329"/>
              <a:gd name="connsiteX20" fmla="*/ 535973 w 964884"/>
              <a:gd name="connsiteY20" fmla="*/ 385381 h 1130329"/>
              <a:gd name="connsiteX21" fmla="*/ 553404 w 964884"/>
              <a:gd name="connsiteY21" fmla="*/ 558450 h 1130329"/>
              <a:gd name="connsiteX22" fmla="*/ 516637 w 964884"/>
              <a:gd name="connsiteY22" fmla="*/ 617981 h 1130329"/>
              <a:gd name="connsiteX23" fmla="*/ 512446 w 964884"/>
              <a:gd name="connsiteY23" fmla="*/ 619601 h 1130329"/>
              <a:gd name="connsiteX24" fmla="*/ 497682 w 964884"/>
              <a:gd name="connsiteY24" fmla="*/ 623125 h 1130329"/>
              <a:gd name="connsiteX25" fmla="*/ 326042 w 964884"/>
              <a:gd name="connsiteY25" fmla="*/ 640460 h 1130329"/>
              <a:gd name="connsiteX26" fmla="*/ 343092 w 964884"/>
              <a:gd name="connsiteY26" fmla="*/ 810100 h 1130329"/>
              <a:gd name="connsiteX27" fmla="*/ 341472 w 964884"/>
              <a:gd name="connsiteY27" fmla="*/ 835913 h 1130329"/>
              <a:gd name="connsiteX28" fmla="*/ 292323 w 964884"/>
              <a:gd name="connsiteY28" fmla="*/ 876680 h 1130329"/>
              <a:gd name="connsiteX29" fmla="*/ 120588 w 964884"/>
              <a:gd name="connsiteY29" fmla="*/ 893920 h 1130329"/>
              <a:gd name="connsiteX30" fmla="*/ 138018 w 964884"/>
              <a:gd name="connsiteY30" fmla="*/ 1066989 h 1130329"/>
              <a:gd name="connsiteX31" fmla="*/ 86583 w 964884"/>
              <a:gd name="connsiteY31" fmla="*/ 1129949 h 1130329"/>
              <a:gd name="connsiteX32" fmla="*/ 80583 w 964884"/>
              <a:gd name="connsiteY32" fmla="*/ 1130330 h 113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64884" h="1130329">
                <a:moveTo>
                  <a:pt x="80583" y="1130330"/>
                </a:moveTo>
                <a:cubicBezTo>
                  <a:pt x="51436" y="1130330"/>
                  <a:pt x="26385" y="1108232"/>
                  <a:pt x="23433" y="1078609"/>
                </a:cubicBezTo>
                <a:lnTo>
                  <a:pt x="287" y="848390"/>
                </a:lnTo>
                <a:cubicBezTo>
                  <a:pt x="-2856" y="816767"/>
                  <a:pt x="20194" y="788574"/>
                  <a:pt x="51722" y="785430"/>
                </a:cubicBezTo>
                <a:lnTo>
                  <a:pt x="223172" y="768190"/>
                </a:lnTo>
                <a:lnTo>
                  <a:pt x="205741" y="594740"/>
                </a:lnTo>
                <a:cubicBezTo>
                  <a:pt x="202598" y="563117"/>
                  <a:pt x="225648" y="53492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263"/>
                  <a:pt x="540926" y="608742"/>
                  <a:pt x="516637" y="617981"/>
                </a:cubicBezTo>
                <a:lnTo>
                  <a:pt x="512446" y="619601"/>
                </a:lnTo>
                <a:cubicBezTo>
                  <a:pt x="507684" y="621410"/>
                  <a:pt x="502731" y="622553"/>
                  <a:pt x="497682" y="623125"/>
                </a:cubicBezTo>
                <a:lnTo>
                  <a:pt x="326042" y="640460"/>
                </a:lnTo>
                <a:lnTo>
                  <a:pt x="343092" y="810100"/>
                </a:lnTo>
                <a:cubicBezTo>
                  <a:pt x="344520" y="818577"/>
                  <a:pt x="344044" y="827435"/>
                  <a:pt x="341472" y="835913"/>
                </a:cubicBezTo>
                <a:cubicBezTo>
                  <a:pt x="334805" y="858201"/>
                  <a:pt x="315469" y="874394"/>
                  <a:pt x="292323" y="876680"/>
                </a:cubicBezTo>
                <a:lnTo>
                  <a:pt x="120588" y="893920"/>
                </a:lnTo>
                <a:lnTo>
                  <a:pt x="138018" y="1066989"/>
                </a:lnTo>
                <a:cubicBezTo>
                  <a:pt x="141162" y="1098611"/>
                  <a:pt x="118111" y="1126805"/>
                  <a:pt x="86583" y="1129949"/>
                </a:cubicBezTo>
                <a:cubicBezTo>
                  <a:pt x="84488" y="1130234"/>
                  <a:pt x="82583" y="1130330"/>
                  <a:pt x="80583" y="1130330"/>
                </a:cubicBezTo>
                <a:close/>
              </a:path>
            </a:pathLst>
          </a:custGeom>
          <a:solidFill>
            <a:srgbClr val="4452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ECD6651-A660-409A-AE09-D53B9E119E39}"/>
              </a:ext>
            </a:extLst>
          </p:cNvPr>
          <p:cNvSpPr/>
          <p:nvPr userDrawn="1"/>
        </p:nvSpPr>
        <p:spPr>
          <a:xfrm>
            <a:off x="13006998" y="162074"/>
            <a:ext cx="1157861" cy="1356509"/>
          </a:xfrm>
          <a:custGeom>
            <a:avLst/>
            <a:gdLst>
              <a:gd name="connsiteX0" fmla="*/ 80583 w 964884"/>
              <a:gd name="connsiteY0" fmla="*/ 1130425 h 1130424"/>
              <a:gd name="connsiteX1" fmla="*/ 23433 w 964884"/>
              <a:gd name="connsiteY1" fmla="*/ 1078704 h 1130424"/>
              <a:gd name="connsiteX2" fmla="*/ 287 w 964884"/>
              <a:gd name="connsiteY2" fmla="*/ 848390 h 1130424"/>
              <a:gd name="connsiteX3" fmla="*/ 51722 w 964884"/>
              <a:gd name="connsiteY3" fmla="*/ 785430 h 1130424"/>
              <a:gd name="connsiteX4" fmla="*/ 223172 w 964884"/>
              <a:gd name="connsiteY4" fmla="*/ 768190 h 1130424"/>
              <a:gd name="connsiteX5" fmla="*/ 205741 w 964884"/>
              <a:gd name="connsiteY5" fmla="*/ 594836 h 1130424"/>
              <a:gd name="connsiteX6" fmla="*/ 218409 w 964884"/>
              <a:gd name="connsiteY6" fmla="*/ 552640 h 1130424"/>
              <a:gd name="connsiteX7" fmla="*/ 257176 w 964884"/>
              <a:gd name="connsiteY7" fmla="*/ 531780 h 1130424"/>
              <a:gd name="connsiteX8" fmla="*/ 433293 w 964884"/>
              <a:gd name="connsiteY8" fmla="*/ 514064 h 1130424"/>
              <a:gd name="connsiteX9" fmla="*/ 415767 w 964884"/>
              <a:gd name="connsiteY9" fmla="*/ 339852 h 1130424"/>
              <a:gd name="connsiteX10" fmla="*/ 467202 w 964884"/>
              <a:gd name="connsiteY10" fmla="*/ 276892 h 1130424"/>
              <a:gd name="connsiteX11" fmla="*/ 638652 w 964884"/>
              <a:gd name="connsiteY11" fmla="*/ 259652 h 1130424"/>
              <a:gd name="connsiteX12" fmla="*/ 621222 w 964884"/>
              <a:gd name="connsiteY12" fmla="*/ 86297 h 1130424"/>
              <a:gd name="connsiteX13" fmla="*/ 672657 w 964884"/>
              <a:gd name="connsiteY13" fmla="*/ 23337 h 1130424"/>
              <a:gd name="connsiteX14" fmla="*/ 901638 w 964884"/>
              <a:gd name="connsiteY14" fmla="*/ 287 h 1130424"/>
              <a:gd name="connsiteX15" fmla="*/ 964598 w 964884"/>
              <a:gd name="connsiteY15" fmla="*/ 51722 h 1130424"/>
              <a:gd name="connsiteX16" fmla="*/ 913163 w 964884"/>
              <a:gd name="connsiteY16" fmla="*/ 114682 h 1130424"/>
              <a:gd name="connsiteX17" fmla="*/ 741427 w 964884"/>
              <a:gd name="connsiteY17" fmla="*/ 131922 h 1130424"/>
              <a:gd name="connsiteX18" fmla="*/ 758477 w 964884"/>
              <a:gd name="connsiteY18" fmla="*/ 301562 h 1130424"/>
              <a:gd name="connsiteX19" fmla="*/ 756858 w 964884"/>
              <a:gd name="connsiteY19" fmla="*/ 327374 h 1130424"/>
              <a:gd name="connsiteX20" fmla="*/ 707709 w 964884"/>
              <a:gd name="connsiteY20" fmla="*/ 368141 h 1130424"/>
              <a:gd name="connsiteX21" fmla="*/ 535973 w 964884"/>
              <a:gd name="connsiteY21" fmla="*/ 385381 h 1130424"/>
              <a:gd name="connsiteX22" fmla="*/ 553404 w 964884"/>
              <a:gd name="connsiteY22" fmla="*/ 558450 h 1130424"/>
              <a:gd name="connsiteX23" fmla="*/ 516542 w 964884"/>
              <a:gd name="connsiteY23" fmla="*/ 617981 h 1130424"/>
              <a:gd name="connsiteX24" fmla="*/ 512351 w 964884"/>
              <a:gd name="connsiteY24" fmla="*/ 619601 h 1130424"/>
              <a:gd name="connsiteX25" fmla="*/ 497682 w 964884"/>
              <a:gd name="connsiteY25" fmla="*/ 623030 h 1130424"/>
              <a:gd name="connsiteX26" fmla="*/ 325947 w 964884"/>
              <a:gd name="connsiteY26" fmla="*/ 640270 h 1130424"/>
              <a:gd name="connsiteX27" fmla="*/ 342996 w 964884"/>
              <a:gd name="connsiteY27" fmla="*/ 809909 h 1130424"/>
              <a:gd name="connsiteX28" fmla="*/ 341377 w 964884"/>
              <a:gd name="connsiteY28" fmla="*/ 835722 h 1130424"/>
              <a:gd name="connsiteX29" fmla="*/ 292228 w 964884"/>
              <a:gd name="connsiteY29" fmla="*/ 876489 h 1130424"/>
              <a:gd name="connsiteX30" fmla="*/ 120492 w 964884"/>
              <a:gd name="connsiteY30" fmla="*/ 893729 h 1130424"/>
              <a:gd name="connsiteX31" fmla="*/ 137923 w 964884"/>
              <a:gd name="connsiteY31" fmla="*/ 1066703 h 1130424"/>
              <a:gd name="connsiteX32" fmla="*/ 86488 w 964884"/>
              <a:gd name="connsiteY32" fmla="*/ 1129663 h 1130424"/>
              <a:gd name="connsiteX33" fmla="*/ 80583 w 964884"/>
              <a:gd name="connsiteY33" fmla="*/ 1130425 h 113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64884" h="1130424">
                <a:moveTo>
                  <a:pt x="80583" y="1130425"/>
                </a:moveTo>
                <a:cubicBezTo>
                  <a:pt x="51436" y="1130425"/>
                  <a:pt x="26385" y="1108327"/>
                  <a:pt x="23433" y="1078704"/>
                </a:cubicBezTo>
                <a:lnTo>
                  <a:pt x="287" y="848390"/>
                </a:lnTo>
                <a:cubicBezTo>
                  <a:pt x="-2856" y="816767"/>
                  <a:pt x="20194" y="788574"/>
                  <a:pt x="51722" y="785430"/>
                </a:cubicBezTo>
                <a:lnTo>
                  <a:pt x="223172" y="768190"/>
                </a:lnTo>
                <a:lnTo>
                  <a:pt x="205741" y="594836"/>
                </a:lnTo>
                <a:cubicBezTo>
                  <a:pt x="204217" y="579691"/>
                  <a:pt x="208789" y="564451"/>
                  <a:pt x="218409" y="552640"/>
                </a:cubicBezTo>
                <a:cubicBezTo>
                  <a:pt x="228030" y="540829"/>
                  <a:pt x="242031" y="53330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358"/>
                  <a:pt x="540926" y="608742"/>
                  <a:pt x="516542" y="617981"/>
                </a:cubicBezTo>
                <a:lnTo>
                  <a:pt x="512351" y="619601"/>
                </a:lnTo>
                <a:cubicBezTo>
                  <a:pt x="507684" y="621410"/>
                  <a:pt x="502731" y="622553"/>
                  <a:pt x="497682" y="623030"/>
                </a:cubicBezTo>
                <a:lnTo>
                  <a:pt x="325947" y="640270"/>
                </a:lnTo>
                <a:lnTo>
                  <a:pt x="342996" y="809909"/>
                </a:lnTo>
                <a:cubicBezTo>
                  <a:pt x="344425" y="818387"/>
                  <a:pt x="343949" y="827245"/>
                  <a:pt x="341377" y="835722"/>
                </a:cubicBezTo>
                <a:cubicBezTo>
                  <a:pt x="334710" y="858011"/>
                  <a:pt x="315374" y="874203"/>
                  <a:pt x="292228" y="876489"/>
                </a:cubicBezTo>
                <a:lnTo>
                  <a:pt x="120492" y="893729"/>
                </a:lnTo>
                <a:lnTo>
                  <a:pt x="137923" y="1066703"/>
                </a:lnTo>
                <a:cubicBezTo>
                  <a:pt x="141066" y="1098326"/>
                  <a:pt x="118016" y="1126520"/>
                  <a:pt x="86488" y="1129663"/>
                </a:cubicBezTo>
                <a:cubicBezTo>
                  <a:pt x="84488" y="1130330"/>
                  <a:pt x="82488" y="1130425"/>
                  <a:pt x="80583" y="1130425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50209-A2E2-4E0F-8008-F8A157946A85}"/>
              </a:ext>
            </a:extLst>
          </p:cNvPr>
          <p:cNvSpPr/>
          <p:nvPr userDrawn="1"/>
        </p:nvSpPr>
        <p:spPr>
          <a:xfrm>
            <a:off x="10413308" y="2"/>
            <a:ext cx="1450993" cy="615767"/>
          </a:xfrm>
          <a:custGeom>
            <a:avLst/>
            <a:gdLst>
              <a:gd name="connsiteX0" fmla="*/ 290115 w 1209161"/>
              <a:gd name="connsiteY0" fmla="*/ 0 h 513139"/>
              <a:gd name="connsiteX1" fmla="*/ 955482 w 1209161"/>
              <a:gd name="connsiteY1" fmla="*/ 0 h 513139"/>
              <a:gd name="connsiteX2" fmla="*/ 1209161 w 1209161"/>
              <a:gd name="connsiteY2" fmla="*/ 513139 h 513139"/>
              <a:gd name="connsiteX3" fmla="*/ 0 w 1209161"/>
              <a:gd name="connsiteY3" fmla="*/ 435134 h 513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161" h="513139">
                <a:moveTo>
                  <a:pt x="290115" y="0"/>
                </a:moveTo>
                <a:lnTo>
                  <a:pt x="955482" y="0"/>
                </a:lnTo>
                <a:lnTo>
                  <a:pt x="1209161" y="513139"/>
                </a:lnTo>
                <a:lnTo>
                  <a:pt x="0" y="435134"/>
                </a:lnTo>
                <a:close/>
              </a:path>
            </a:pathLst>
          </a:custGeom>
          <a:solidFill>
            <a:srgbClr val="445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6881574-9B3C-4CA1-A02D-081307B3F8EF}"/>
              </a:ext>
            </a:extLst>
          </p:cNvPr>
          <p:cNvSpPr/>
          <p:nvPr userDrawn="1"/>
        </p:nvSpPr>
        <p:spPr>
          <a:xfrm>
            <a:off x="10550467" y="0"/>
            <a:ext cx="1450993" cy="512897"/>
          </a:xfrm>
          <a:custGeom>
            <a:avLst/>
            <a:gdLst>
              <a:gd name="connsiteX0" fmla="*/ 232960 w 1209161"/>
              <a:gd name="connsiteY0" fmla="*/ 0 h 427414"/>
              <a:gd name="connsiteX1" fmla="*/ 997862 w 1209161"/>
              <a:gd name="connsiteY1" fmla="*/ 0 h 427414"/>
              <a:gd name="connsiteX2" fmla="*/ 1209161 w 1209161"/>
              <a:gd name="connsiteY2" fmla="*/ 427414 h 427414"/>
              <a:gd name="connsiteX3" fmla="*/ 0 w 1209161"/>
              <a:gd name="connsiteY3" fmla="*/ 349409 h 42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161" h="427414">
                <a:moveTo>
                  <a:pt x="232960" y="0"/>
                </a:moveTo>
                <a:lnTo>
                  <a:pt x="997862" y="0"/>
                </a:lnTo>
                <a:lnTo>
                  <a:pt x="1209161" y="427414"/>
                </a:lnTo>
                <a:lnTo>
                  <a:pt x="0" y="349409"/>
                </a:lnTo>
                <a:close/>
              </a:path>
            </a:pathLst>
          </a:custGeom>
          <a:solidFill>
            <a:srgbClr val="FFE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502F47B8-F753-444F-9F22-59E6F522DF7D}"/>
              </a:ext>
            </a:extLst>
          </p:cNvPr>
          <p:cNvSpPr/>
          <p:nvPr userDrawn="1"/>
        </p:nvSpPr>
        <p:spPr>
          <a:xfrm>
            <a:off x="13766525" y="657290"/>
            <a:ext cx="853644" cy="1259129"/>
          </a:xfrm>
          <a:custGeom>
            <a:avLst/>
            <a:gdLst>
              <a:gd name="connsiteX0" fmla="*/ 605791 w 711370"/>
              <a:gd name="connsiteY0" fmla="*/ 0 h 1049274"/>
              <a:gd name="connsiteX1" fmla="*/ 711370 w 711370"/>
              <a:gd name="connsiteY1" fmla="*/ 182842 h 1049274"/>
              <a:gd name="connsiteX2" fmla="*/ 711370 w 711370"/>
              <a:gd name="connsiteY2" fmla="*/ 1049274 h 1049274"/>
              <a:gd name="connsiteX3" fmla="*/ 0 w 711370"/>
              <a:gd name="connsiteY3" fmla="*/ 1049274 h 104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370" h="1049274">
                <a:moveTo>
                  <a:pt x="605791" y="0"/>
                </a:moveTo>
                <a:lnTo>
                  <a:pt x="711370" y="182842"/>
                </a:lnTo>
                <a:lnTo>
                  <a:pt x="711370" y="1049274"/>
                </a:lnTo>
                <a:lnTo>
                  <a:pt x="0" y="104927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05E620F6-4923-4E8A-9D01-58A2957AA672}"/>
              </a:ext>
            </a:extLst>
          </p:cNvPr>
          <p:cNvSpPr/>
          <p:nvPr userDrawn="1"/>
        </p:nvSpPr>
        <p:spPr>
          <a:xfrm>
            <a:off x="13945288" y="613958"/>
            <a:ext cx="685112" cy="1156604"/>
          </a:xfrm>
          <a:custGeom>
            <a:avLst/>
            <a:gdLst>
              <a:gd name="connsiteX0" fmla="*/ 570927 w 570927"/>
              <a:gd name="connsiteY0" fmla="*/ 0 h 988977"/>
              <a:gd name="connsiteX1" fmla="*/ 570927 w 570927"/>
              <a:gd name="connsiteY1" fmla="*/ 988977 h 988977"/>
              <a:gd name="connsiteX2" fmla="*/ 0 w 570927"/>
              <a:gd name="connsiteY2" fmla="*/ 988977 h 98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927" h="988977">
                <a:moveTo>
                  <a:pt x="570927" y="0"/>
                </a:moveTo>
                <a:lnTo>
                  <a:pt x="570927" y="988977"/>
                </a:lnTo>
                <a:lnTo>
                  <a:pt x="0" y="988977"/>
                </a:lnTo>
                <a:close/>
              </a:path>
            </a:pathLst>
          </a:custGeom>
          <a:noFill/>
          <a:ln>
            <a:solidFill>
              <a:srgbClr val="3B4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3380BA19-DCE1-4EFF-81E3-30F1E971FAC2}"/>
              </a:ext>
            </a:extLst>
          </p:cNvPr>
          <p:cNvSpPr/>
          <p:nvPr userDrawn="1"/>
        </p:nvSpPr>
        <p:spPr>
          <a:xfrm>
            <a:off x="7638175" y="0"/>
            <a:ext cx="1224606" cy="875993"/>
          </a:xfrm>
          <a:custGeom>
            <a:avLst/>
            <a:gdLst>
              <a:gd name="connsiteX0" fmla="*/ 51568 w 1020505"/>
              <a:gd name="connsiteY0" fmla="*/ 0 h 729994"/>
              <a:gd name="connsiteX1" fmla="*/ 968939 w 1020505"/>
              <a:gd name="connsiteY1" fmla="*/ 0 h 729994"/>
              <a:gd name="connsiteX2" fmla="*/ 980408 w 1020505"/>
              <a:gd name="connsiteY2" fmla="*/ 21130 h 729994"/>
              <a:gd name="connsiteX3" fmla="*/ 1010140 w 1020505"/>
              <a:gd name="connsiteY3" fmla="*/ 116910 h 729994"/>
              <a:gd name="connsiteX4" fmla="*/ 1020505 w 1020505"/>
              <a:gd name="connsiteY4" fmla="*/ 219733 h 729994"/>
              <a:gd name="connsiteX5" fmla="*/ 1020505 w 1020505"/>
              <a:gd name="connsiteY5" fmla="*/ 219753 h 729994"/>
              <a:gd name="connsiteX6" fmla="*/ 1010140 w 1020505"/>
              <a:gd name="connsiteY6" fmla="*/ 322576 h 729994"/>
              <a:gd name="connsiteX7" fmla="*/ 510253 w 1020505"/>
              <a:gd name="connsiteY7" fmla="*/ 729994 h 729994"/>
              <a:gd name="connsiteX8" fmla="*/ 0 w 1020505"/>
              <a:gd name="connsiteY8" fmla="*/ 219743 h 729994"/>
              <a:gd name="connsiteX9" fmla="*/ 40098 w 1020505"/>
              <a:gd name="connsiteY9" fmla="*/ 21130 h 72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0505" h="729994">
                <a:moveTo>
                  <a:pt x="51568" y="0"/>
                </a:moveTo>
                <a:lnTo>
                  <a:pt x="968939" y="0"/>
                </a:lnTo>
                <a:lnTo>
                  <a:pt x="980408" y="21130"/>
                </a:lnTo>
                <a:cubicBezTo>
                  <a:pt x="993318" y="51653"/>
                  <a:pt x="1003343" y="83693"/>
                  <a:pt x="1010140" y="116910"/>
                </a:cubicBezTo>
                <a:lnTo>
                  <a:pt x="1020505" y="219733"/>
                </a:lnTo>
                <a:lnTo>
                  <a:pt x="1020505" y="219753"/>
                </a:lnTo>
                <a:lnTo>
                  <a:pt x="1010140" y="322576"/>
                </a:lnTo>
                <a:cubicBezTo>
                  <a:pt x="962561" y="555089"/>
                  <a:pt x="756833" y="729994"/>
                  <a:pt x="510253" y="729994"/>
                </a:cubicBezTo>
                <a:cubicBezTo>
                  <a:pt x="228448" y="729994"/>
                  <a:pt x="0" y="501547"/>
                  <a:pt x="0" y="219743"/>
                </a:cubicBezTo>
                <a:cubicBezTo>
                  <a:pt x="0" y="149292"/>
                  <a:pt x="14278" y="82176"/>
                  <a:pt x="40098" y="2113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614D6BBE-A81C-4EC9-94C1-01991AE03ABF}"/>
              </a:ext>
            </a:extLst>
          </p:cNvPr>
          <p:cNvSpPr/>
          <p:nvPr userDrawn="1"/>
        </p:nvSpPr>
        <p:spPr>
          <a:xfrm>
            <a:off x="7830550" y="4033"/>
            <a:ext cx="1224607" cy="801522"/>
          </a:xfrm>
          <a:custGeom>
            <a:avLst/>
            <a:gdLst>
              <a:gd name="connsiteX0" fmla="*/ 27393 w 1020506"/>
              <a:gd name="connsiteY0" fmla="*/ 0 h 667935"/>
              <a:gd name="connsiteX1" fmla="*/ 993113 w 1020506"/>
              <a:gd name="connsiteY1" fmla="*/ 0 h 667935"/>
              <a:gd name="connsiteX2" fmla="*/ 1010139 w 1020506"/>
              <a:gd name="connsiteY2" fmla="*/ 54851 h 667935"/>
              <a:gd name="connsiteX3" fmla="*/ 1020506 w 1020506"/>
              <a:gd name="connsiteY3" fmla="*/ 157684 h 667935"/>
              <a:gd name="connsiteX4" fmla="*/ 510253 w 1020506"/>
              <a:gd name="connsiteY4" fmla="*/ 667935 h 667935"/>
              <a:gd name="connsiteX5" fmla="*/ 0 w 1020506"/>
              <a:gd name="connsiteY5" fmla="*/ 157684 h 667935"/>
              <a:gd name="connsiteX6" fmla="*/ 10367 w 1020506"/>
              <a:gd name="connsiteY6" fmla="*/ 54851 h 66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506" h="667935">
                <a:moveTo>
                  <a:pt x="27393" y="0"/>
                </a:moveTo>
                <a:lnTo>
                  <a:pt x="993113" y="0"/>
                </a:lnTo>
                <a:lnTo>
                  <a:pt x="1010139" y="54851"/>
                </a:lnTo>
                <a:cubicBezTo>
                  <a:pt x="1016937" y="88067"/>
                  <a:pt x="1020506" y="122459"/>
                  <a:pt x="1020506" y="157684"/>
                </a:cubicBezTo>
                <a:cubicBezTo>
                  <a:pt x="1020506" y="439488"/>
                  <a:pt x="792058" y="667935"/>
                  <a:pt x="510253" y="667935"/>
                </a:cubicBezTo>
                <a:cubicBezTo>
                  <a:pt x="228448" y="667935"/>
                  <a:pt x="0" y="439488"/>
                  <a:pt x="0" y="157684"/>
                </a:cubicBezTo>
                <a:cubicBezTo>
                  <a:pt x="0" y="122459"/>
                  <a:pt x="3570" y="88067"/>
                  <a:pt x="10367" y="54851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7643FDE2-C247-4749-AC9E-FD896952F600}"/>
              </a:ext>
            </a:extLst>
          </p:cNvPr>
          <p:cNvSpPr/>
          <p:nvPr userDrawn="1"/>
        </p:nvSpPr>
        <p:spPr>
          <a:xfrm>
            <a:off x="8065343" y="10149"/>
            <a:ext cx="1224607" cy="740588"/>
          </a:xfrm>
          <a:custGeom>
            <a:avLst/>
            <a:gdLst>
              <a:gd name="connsiteX0" fmla="*/ 11631 w 1020506"/>
              <a:gd name="connsiteY0" fmla="*/ 0 h 617157"/>
              <a:gd name="connsiteX1" fmla="*/ 1008875 w 1020506"/>
              <a:gd name="connsiteY1" fmla="*/ 0 h 617157"/>
              <a:gd name="connsiteX2" fmla="*/ 1010139 w 1020506"/>
              <a:gd name="connsiteY2" fmla="*/ 4073 h 617157"/>
              <a:gd name="connsiteX3" fmla="*/ 1020506 w 1020506"/>
              <a:gd name="connsiteY3" fmla="*/ 106906 h 617157"/>
              <a:gd name="connsiteX4" fmla="*/ 510253 w 1020506"/>
              <a:gd name="connsiteY4" fmla="*/ 617157 h 617157"/>
              <a:gd name="connsiteX5" fmla="*/ 0 w 1020506"/>
              <a:gd name="connsiteY5" fmla="*/ 106906 h 617157"/>
              <a:gd name="connsiteX6" fmla="*/ 10367 w 1020506"/>
              <a:gd name="connsiteY6" fmla="*/ 4073 h 61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506" h="617157">
                <a:moveTo>
                  <a:pt x="11631" y="0"/>
                </a:moveTo>
                <a:lnTo>
                  <a:pt x="1008875" y="0"/>
                </a:lnTo>
                <a:lnTo>
                  <a:pt x="1010139" y="4073"/>
                </a:lnTo>
                <a:cubicBezTo>
                  <a:pt x="1016937" y="37289"/>
                  <a:pt x="1020506" y="71681"/>
                  <a:pt x="1020506" y="106906"/>
                </a:cubicBezTo>
                <a:cubicBezTo>
                  <a:pt x="1020506" y="388710"/>
                  <a:pt x="792058" y="617157"/>
                  <a:pt x="510253" y="617157"/>
                </a:cubicBezTo>
                <a:cubicBezTo>
                  <a:pt x="228448" y="617157"/>
                  <a:pt x="0" y="388710"/>
                  <a:pt x="0" y="106906"/>
                </a:cubicBezTo>
                <a:cubicBezTo>
                  <a:pt x="0" y="71681"/>
                  <a:pt x="3570" y="37289"/>
                  <a:pt x="10367" y="407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grpSp>
        <p:nvGrpSpPr>
          <p:cNvPr id="56" name="Graphic 34">
            <a:extLst>
              <a:ext uri="{FF2B5EF4-FFF2-40B4-BE49-F238E27FC236}">
                <a16:creationId xmlns:a16="http://schemas.microsoft.com/office/drawing/2014/main" id="{CC6F276F-7226-4542-B5D1-737650B2320B}"/>
              </a:ext>
            </a:extLst>
          </p:cNvPr>
          <p:cNvGrpSpPr/>
          <p:nvPr userDrawn="1"/>
        </p:nvGrpSpPr>
        <p:grpSpPr>
          <a:xfrm>
            <a:off x="4584426" y="7016817"/>
            <a:ext cx="1050302" cy="1756388"/>
            <a:chOff x="4264601" y="6128371"/>
            <a:chExt cx="875252" cy="1463657"/>
          </a:xfrm>
          <a:solidFill>
            <a:srgbClr val="7577BB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C3C7B65-52A1-48A1-886A-15E98835C0C9}"/>
                </a:ext>
              </a:extLst>
            </p:cNvPr>
            <p:cNvSpPr/>
            <p:nvPr/>
          </p:nvSpPr>
          <p:spPr>
            <a:xfrm>
              <a:off x="4264601" y="6128371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ADFCA04-7DBF-45F2-BF40-62B5E48071F1}"/>
                </a:ext>
              </a:extLst>
            </p:cNvPr>
            <p:cNvSpPr/>
            <p:nvPr/>
          </p:nvSpPr>
          <p:spPr>
            <a:xfrm>
              <a:off x="4264601" y="6258102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4465979-0E8D-47FF-A8EA-8890DAB27207}"/>
                </a:ext>
              </a:extLst>
            </p:cNvPr>
            <p:cNvSpPr/>
            <p:nvPr/>
          </p:nvSpPr>
          <p:spPr>
            <a:xfrm>
              <a:off x="4264601" y="6403930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B474A62-77AD-4D71-9FA8-F028956B55C1}"/>
                </a:ext>
              </a:extLst>
            </p:cNvPr>
            <p:cNvSpPr/>
            <p:nvPr/>
          </p:nvSpPr>
          <p:spPr>
            <a:xfrm>
              <a:off x="4264601" y="6533662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F6E0D6C-0324-44E6-A774-22563D80A32E}"/>
                </a:ext>
              </a:extLst>
            </p:cNvPr>
            <p:cNvSpPr/>
            <p:nvPr/>
          </p:nvSpPr>
          <p:spPr>
            <a:xfrm>
              <a:off x="4264601" y="6663393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38B925E-2060-41F4-A9E6-FA12F17DB361}"/>
                </a:ext>
              </a:extLst>
            </p:cNvPr>
            <p:cNvSpPr/>
            <p:nvPr/>
          </p:nvSpPr>
          <p:spPr>
            <a:xfrm>
              <a:off x="4264601" y="6793219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4572F35-90CE-4765-9C9F-E4B25DE3A030}"/>
                </a:ext>
              </a:extLst>
            </p:cNvPr>
            <p:cNvSpPr/>
            <p:nvPr/>
          </p:nvSpPr>
          <p:spPr>
            <a:xfrm>
              <a:off x="4264601" y="6938953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E9AAC85-9F0E-4648-BDF6-4D4D138C84D9}"/>
                </a:ext>
              </a:extLst>
            </p:cNvPr>
            <p:cNvSpPr/>
            <p:nvPr/>
          </p:nvSpPr>
          <p:spPr>
            <a:xfrm>
              <a:off x="4264601" y="7068779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12501AD-CD5F-4ED0-B46A-A89755F8755C}"/>
                </a:ext>
              </a:extLst>
            </p:cNvPr>
            <p:cNvSpPr/>
            <p:nvPr/>
          </p:nvSpPr>
          <p:spPr>
            <a:xfrm>
              <a:off x="4379853" y="6130752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EF22C34-6276-4993-BD4C-AB6EFCC7DACD}"/>
                </a:ext>
              </a:extLst>
            </p:cNvPr>
            <p:cNvSpPr/>
            <p:nvPr/>
          </p:nvSpPr>
          <p:spPr>
            <a:xfrm>
              <a:off x="4379853" y="6260578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29CA7DE-42FB-4227-A871-7E56B5BBFEC4}"/>
                </a:ext>
              </a:extLst>
            </p:cNvPr>
            <p:cNvSpPr/>
            <p:nvPr/>
          </p:nvSpPr>
          <p:spPr>
            <a:xfrm>
              <a:off x="4379853" y="6406312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5C40A18-98E9-43D1-9023-BAE89BD432D3}"/>
                </a:ext>
              </a:extLst>
            </p:cNvPr>
            <p:cNvSpPr/>
            <p:nvPr/>
          </p:nvSpPr>
          <p:spPr>
            <a:xfrm>
              <a:off x="4379853" y="6536138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5581AD-5AC2-42DD-BF9D-97B1E4D0CB32}"/>
                </a:ext>
              </a:extLst>
            </p:cNvPr>
            <p:cNvSpPr/>
            <p:nvPr/>
          </p:nvSpPr>
          <p:spPr>
            <a:xfrm>
              <a:off x="4379853" y="6665869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611C2C-6AE5-41D5-AD4B-6ACA8D8C14F0}"/>
                </a:ext>
              </a:extLst>
            </p:cNvPr>
            <p:cNvSpPr/>
            <p:nvPr/>
          </p:nvSpPr>
          <p:spPr>
            <a:xfrm>
              <a:off x="4379853" y="6795601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F7884C2-E205-46FF-9453-588455854D26}"/>
                </a:ext>
              </a:extLst>
            </p:cNvPr>
            <p:cNvSpPr/>
            <p:nvPr/>
          </p:nvSpPr>
          <p:spPr>
            <a:xfrm>
              <a:off x="4379853" y="6941429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84A6DFB-2B0F-4E5B-8B86-0CB45D745C30}"/>
                </a:ext>
              </a:extLst>
            </p:cNvPr>
            <p:cNvSpPr/>
            <p:nvPr/>
          </p:nvSpPr>
          <p:spPr>
            <a:xfrm>
              <a:off x="4379853" y="7071161"/>
              <a:ext cx="70866" cy="70866"/>
            </a:xfrm>
            <a:custGeom>
              <a:avLst/>
              <a:gdLst>
                <a:gd name="connsiteX0" fmla="*/ 70866 w 70866"/>
                <a:gd name="connsiteY0" fmla="*/ 35433 h 70866"/>
                <a:gd name="connsiteX1" fmla="*/ 35433 w 70866"/>
                <a:gd name="connsiteY1" fmla="*/ 70866 h 70866"/>
                <a:gd name="connsiteX2" fmla="*/ 0 w 70866"/>
                <a:gd name="connsiteY2" fmla="*/ 35433 h 70866"/>
                <a:gd name="connsiteX3" fmla="*/ 35433 w 70866"/>
                <a:gd name="connsiteY3" fmla="*/ 0 h 70866"/>
                <a:gd name="connsiteX4" fmla="*/ 70866 w 70866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728F565-CC38-40F2-B869-49B952B02F3B}"/>
                </a:ext>
              </a:extLst>
            </p:cNvPr>
            <p:cNvSpPr/>
            <p:nvPr/>
          </p:nvSpPr>
          <p:spPr>
            <a:xfrm>
              <a:off x="4493105" y="6133419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577292B-CDEF-4497-8621-6FDBA0ED347C}"/>
                </a:ext>
              </a:extLst>
            </p:cNvPr>
            <p:cNvSpPr/>
            <p:nvPr/>
          </p:nvSpPr>
          <p:spPr>
            <a:xfrm>
              <a:off x="4493105" y="6263150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72EE704-0AF8-41A3-93CC-501026212A21}"/>
                </a:ext>
              </a:extLst>
            </p:cNvPr>
            <p:cNvSpPr/>
            <p:nvPr/>
          </p:nvSpPr>
          <p:spPr>
            <a:xfrm>
              <a:off x="4493105" y="6408979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C4AC105-25E4-4554-B3C1-2DE82FEBBBBD}"/>
                </a:ext>
              </a:extLst>
            </p:cNvPr>
            <p:cNvSpPr/>
            <p:nvPr/>
          </p:nvSpPr>
          <p:spPr>
            <a:xfrm>
              <a:off x="4493105" y="6538710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6ED5A21-5A6B-442C-8BD6-3A02FAEC61F7}"/>
                </a:ext>
              </a:extLst>
            </p:cNvPr>
            <p:cNvSpPr/>
            <p:nvPr/>
          </p:nvSpPr>
          <p:spPr>
            <a:xfrm>
              <a:off x="4493105" y="6668536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6B244B-12D5-4A6E-9732-84C1FDBBE8A0}"/>
                </a:ext>
              </a:extLst>
            </p:cNvPr>
            <p:cNvSpPr/>
            <p:nvPr/>
          </p:nvSpPr>
          <p:spPr>
            <a:xfrm>
              <a:off x="4493105" y="6798268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D0684E2-381C-4C32-8254-79874BCE24EF}"/>
                </a:ext>
              </a:extLst>
            </p:cNvPr>
            <p:cNvSpPr/>
            <p:nvPr/>
          </p:nvSpPr>
          <p:spPr>
            <a:xfrm>
              <a:off x="4493105" y="6944001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CF7CE9D-D1E1-4BED-9B31-BC60B1945A7B}"/>
                </a:ext>
              </a:extLst>
            </p:cNvPr>
            <p:cNvSpPr/>
            <p:nvPr/>
          </p:nvSpPr>
          <p:spPr>
            <a:xfrm>
              <a:off x="4493105" y="7073828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EAF1307-7A7C-4A9A-A61C-0BC64020C83A}"/>
                </a:ext>
              </a:extLst>
            </p:cNvPr>
            <p:cNvSpPr/>
            <p:nvPr/>
          </p:nvSpPr>
          <p:spPr>
            <a:xfrm>
              <a:off x="4608358" y="6135895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8F7C88A-66ED-4F11-9D1D-330781B2156C}"/>
                </a:ext>
              </a:extLst>
            </p:cNvPr>
            <p:cNvSpPr/>
            <p:nvPr/>
          </p:nvSpPr>
          <p:spPr>
            <a:xfrm>
              <a:off x="4608358" y="6265627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B079FD3-0514-40A5-99E0-2F03EBC3009A}"/>
                </a:ext>
              </a:extLst>
            </p:cNvPr>
            <p:cNvSpPr/>
            <p:nvPr/>
          </p:nvSpPr>
          <p:spPr>
            <a:xfrm>
              <a:off x="4608358" y="6411360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2A076DD-9784-49E0-98F9-9D3EAD7CA8D4}"/>
                </a:ext>
              </a:extLst>
            </p:cNvPr>
            <p:cNvSpPr/>
            <p:nvPr/>
          </p:nvSpPr>
          <p:spPr>
            <a:xfrm>
              <a:off x="4608358" y="6541186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AD34279-93DC-4509-A016-CAC71E6C2AAC}"/>
                </a:ext>
              </a:extLst>
            </p:cNvPr>
            <p:cNvSpPr/>
            <p:nvPr/>
          </p:nvSpPr>
          <p:spPr>
            <a:xfrm>
              <a:off x="4608358" y="6670918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914EF8A-FC6D-4257-8AFC-8A25B4823FF1}"/>
                </a:ext>
              </a:extLst>
            </p:cNvPr>
            <p:cNvSpPr/>
            <p:nvPr/>
          </p:nvSpPr>
          <p:spPr>
            <a:xfrm>
              <a:off x="4608358" y="6800744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6480C9-D036-48A0-BC1D-900E612CC714}"/>
                </a:ext>
              </a:extLst>
            </p:cNvPr>
            <p:cNvSpPr/>
            <p:nvPr/>
          </p:nvSpPr>
          <p:spPr>
            <a:xfrm>
              <a:off x="4608358" y="6946478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2B8C592-CCAB-48D2-AD1F-85ABBB8D113A}"/>
                </a:ext>
              </a:extLst>
            </p:cNvPr>
            <p:cNvSpPr/>
            <p:nvPr/>
          </p:nvSpPr>
          <p:spPr>
            <a:xfrm>
              <a:off x="4608358" y="7076209"/>
              <a:ext cx="70865" cy="70866"/>
            </a:xfrm>
            <a:custGeom>
              <a:avLst/>
              <a:gdLst>
                <a:gd name="connsiteX0" fmla="*/ 70866 w 70865"/>
                <a:gd name="connsiteY0" fmla="*/ 35433 h 70866"/>
                <a:gd name="connsiteX1" fmla="*/ 35433 w 70865"/>
                <a:gd name="connsiteY1" fmla="*/ 70866 h 70866"/>
                <a:gd name="connsiteX2" fmla="*/ 0 w 70865"/>
                <a:gd name="connsiteY2" fmla="*/ 35433 h 70866"/>
                <a:gd name="connsiteX3" fmla="*/ 35433 w 70865"/>
                <a:gd name="connsiteY3" fmla="*/ 0 h 70866"/>
                <a:gd name="connsiteX4" fmla="*/ 70866 w 70865"/>
                <a:gd name="connsiteY4" fmla="*/ 35433 h 7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5" h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grpSp>
          <p:nvGrpSpPr>
            <p:cNvPr id="89" name="Graphic 34">
              <a:extLst>
                <a:ext uri="{FF2B5EF4-FFF2-40B4-BE49-F238E27FC236}">
                  <a16:creationId xmlns:a16="http://schemas.microsoft.com/office/drawing/2014/main" id="{EED537CC-A940-4383-8A2C-1B8D9DF4F85E}"/>
                </a:ext>
              </a:extLst>
            </p:cNvPr>
            <p:cNvGrpSpPr/>
            <p:nvPr/>
          </p:nvGrpSpPr>
          <p:grpSpPr>
            <a:xfrm>
              <a:off x="4725230" y="6135895"/>
              <a:ext cx="414623" cy="1452925"/>
              <a:chOff x="4725230" y="6135895"/>
              <a:chExt cx="414623" cy="1452925"/>
            </a:xfrm>
            <a:grpFill/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ACDE998-B8A5-4ED2-B235-7593AD1B8B84}"/>
                  </a:ext>
                </a:extLst>
              </p:cNvPr>
              <p:cNvSpPr/>
              <p:nvPr/>
            </p:nvSpPr>
            <p:spPr>
              <a:xfrm>
                <a:off x="4725230" y="6135895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572CEE7-067A-4788-84DA-4DFFEF71C313}"/>
                  </a:ext>
                </a:extLst>
              </p:cNvPr>
              <p:cNvSpPr/>
              <p:nvPr/>
            </p:nvSpPr>
            <p:spPr>
              <a:xfrm>
                <a:off x="4725230" y="6265627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3D70ABA-3660-4E68-8B10-0C807B1B8091}"/>
                  </a:ext>
                </a:extLst>
              </p:cNvPr>
              <p:cNvSpPr/>
              <p:nvPr/>
            </p:nvSpPr>
            <p:spPr>
              <a:xfrm>
                <a:off x="4725230" y="6411360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A73D404-F329-4676-9235-2487877A01FB}"/>
                  </a:ext>
                </a:extLst>
              </p:cNvPr>
              <p:cNvSpPr/>
              <p:nvPr/>
            </p:nvSpPr>
            <p:spPr>
              <a:xfrm>
                <a:off x="4725230" y="6541186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59DE2B2-8BB3-479F-A496-FA9CC516345B}"/>
                  </a:ext>
                </a:extLst>
              </p:cNvPr>
              <p:cNvSpPr/>
              <p:nvPr/>
            </p:nvSpPr>
            <p:spPr>
              <a:xfrm>
                <a:off x="4725230" y="6670918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06E2D4B-4365-4078-816D-E4D6D9E9AA16}"/>
                  </a:ext>
                </a:extLst>
              </p:cNvPr>
              <p:cNvSpPr/>
              <p:nvPr/>
            </p:nvSpPr>
            <p:spPr>
              <a:xfrm>
                <a:off x="4725230" y="6800744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D8E4EF7-A7CE-4F35-B27C-42BE4F1885DA}"/>
                  </a:ext>
                </a:extLst>
              </p:cNvPr>
              <p:cNvSpPr/>
              <p:nvPr/>
            </p:nvSpPr>
            <p:spPr>
              <a:xfrm>
                <a:off x="4725230" y="6946478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6C6B447-4270-489F-BD6E-A79F4791A1DA}"/>
                  </a:ext>
                </a:extLst>
              </p:cNvPr>
              <p:cNvSpPr/>
              <p:nvPr/>
            </p:nvSpPr>
            <p:spPr>
              <a:xfrm>
                <a:off x="4725230" y="7076209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F4443DC-788E-43B7-B5D3-0881C43D862D}"/>
                  </a:ext>
                </a:extLst>
              </p:cNvPr>
              <p:cNvSpPr/>
              <p:nvPr/>
            </p:nvSpPr>
            <p:spPr>
              <a:xfrm>
                <a:off x="4840482" y="6138277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706A424-E89A-4584-A3BA-0C6EBCF9BBBF}"/>
                  </a:ext>
                </a:extLst>
              </p:cNvPr>
              <p:cNvSpPr/>
              <p:nvPr/>
            </p:nvSpPr>
            <p:spPr>
              <a:xfrm>
                <a:off x="4840482" y="6268008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33F44A0-E65F-464C-9401-764A6ADB6678}"/>
                  </a:ext>
                </a:extLst>
              </p:cNvPr>
              <p:cNvSpPr/>
              <p:nvPr/>
            </p:nvSpPr>
            <p:spPr>
              <a:xfrm>
                <a:off x="4840482" y="6413836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EB7AEEC-0691-475D-BD42-FCC0C4885E00}"/>
                  </a:ext>
                </a:extLst>
              </p:cNvPr>
              <p:cNvSpPr/>
              <p:nvPr/>
            </p:nvSpPr>
            <p:spPr>
              <a:xfrm>
                <a:off x="4840482" y="6543568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18B894C-061F-4524-8B76-8EF3F2A5270A}"/>
                  </a:ext>
                </a:extLst>
              </p:cNvPr>
              <p:cNvSpPr/>
              <p:nvPr/>
            </p:nvSpPr>
            <p:spPr>
              <a:xfrm>
                <a:off x="4840482" y="6673394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5708272-7BD3-481C-A317-6A2A7BF27665}"/>
                  </a:ext>
                </a:extLst>
              </p:cNvPr>
              <p:cNvSpPr/>
              <p:nvPr/>
            </p:nvSpPr>
            <p:spPr>
              <a:xfrm>
                <a:off x="4840482" y="6803126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235CC7A-27C2-47A4-9B5A-EBBCC593B13E}"/>
                  </a:ext>
                </a:extLst>
              </p:cNvPr>
              <p:cNvSpPr/>
              <p:nvPr/>
            </p:nvSpPr>
            <p:spPr>
              <a:xfrm>
                <a:off x="4840482" y="6948954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D082BEF-8755-4649-B61D-3F9C14B7F35F}"/>
                  </a:ext>
                </a:extLst>
              </p:cNvPr>
              <p:cNvSpPr/>
              <p:nvPr/>
            </p:nvSpPr>
            <p:spPr>
              <a:xfrm>
                <a:off x="4840482" y="7078685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251AE39-4A7B-465D-9504-76FD39878B26}"/>
                  </a:ext>
                </a:extLst>
              </p:cNvPr>
              <p:cNvSpPr/>
              <p:nvPr/>
            </p:nvSpPr>
            <p:spPr>
              <a:xfrm>
                <a:off x="4953830" y="6140944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405A237-4059-4A01-B5B2-AE70B5D3C232}"/>
                  </a:ext>
                </a:extLst>
              </p:cNvPr>
              <p:cNvSpPr/>
              <p:nvPr/>
            </p:nvSpPr>
            <p:spPr>
              <a:xfrm>
                <a:off x="4953830" y="6270675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B60C466-E156-4817-90F4-B4985BF2FFD0}"/>
                  </a:ext>
                </a:extLst>
              </p:cNvPr>
              <p:cNvSpPr/>
              <p:nvPr/>
            </p:nvSpPr>
            <p:spPr>
              <a:xfrm>
                <a:off x="4953830" y="6416503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9B2FA5E-65F9-48C8-92FA-1A3FDEBD054E}"/>
                  </a:ext>
                </a:extLst>
              </p:cNvPr>
              <p:cNvSpPr/>
              <p:nvPr/>
            </p:nvSpPr>
            <p:spPr>
              <a:xfrm>
                <a:off x="4953830" y="6546235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C556BF6A-7C80-4989-9CCB-D31A7DE94CB9}"/>
                  </a:ext>
                </a:extLst>
              </p:cNvPr>
              <p:cNvSpPr/>
              <p:nvPr/>
            </p:nvSpPr>
            <p:spPr>
              <a:xfrm>
                <a:off x="4953830" y="6675966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094884B-04CE-425A-9594-C53D25D8B91F}"/>
                  </a:ext>
                </a:extLst>
              </p:cNvPr>
              <p:cNvSpPr/>
              <p:nvPr/>
            </p:nvSpPr>
            <p:spPr>
              <a:xfrm>
                <a:off x="4953830" y="6805793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19A02E5-C690-45AA-9DFA-EC81BF901662}"/>
                  </a:ext>
                </a:extLst>
              </p:cNvPr>
              <p:cNvSpPr/>
              <p:nvPr/>
            </p:nvSpPr>
            <p:spPr>
              <a:xfrm>
                <a:off x="4953830" y="6951526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393FB73-C235-4FC1-9C86-DACA8D92F9E5}"/>
                  </a:ext>
                </a:extLst>
              </p:cNvPr>
              <p:cNvSpPr/>
              <p:nvPr/>
            </p:nvSpPr>
            <p:spPr>
              <a:xfrm>
                <a:off x="4953830" y="7081352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22A209C-7F83-4ED0-A3D4-91FDCD88DD18}"/>
                  </a:ext>
                </a:extLst>
              </p:cNvPr>
              <p:cNvSpPr/>
              <p:nvPr/>
            </p:nvSpPr>
            <p:spPr>
              <a:xfrm>
                <a:off x="5068987" y="6143325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752D966-0E1C-45EF-BFFF-6175581CB535}"/>
                  </a:ext>
                </a:extLst>
              </p:cNvPr>
              <p:cNvSpPr/>
              <p:nvPr/>
            </p:nvSpPr>
            <p:spPr>
              <a:xfrm>
                <a:off x="5068987" y="6273151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487D68BC-43DD-4611-989E-F4D928992190}"/>
                  </a:ext>
                </a:extLst>
              </p:cNvPr>
              <p:cNvSpPr/>
              <p:nvPr/>
            </p:nvSpPr>
            <p:spPr>
              <a:xfrm>
                <a:off x="5068987" y="6418885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399525D-7868-457C-BE95-66AED6B785BE}"/>
                  </a:ext>
                </a:extLst>
              </p:cNvPr>
              <p:cNvSpPr/>
              <p:nvPr/>
            </p:nvSpPr>
            <p:spPr>
              <a:xfrm>
                <a:off x="5068987" y="6548616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B82881B-76EF-450D-81B0-E9C634DB95DF}"/>
                  </a:ext>
                </a:extLst>
              </p:cNvPr>
              <p:cNvSpPr/>
              <p:nvPr/>
            </p:nvSpPr>
            <p:spPr>
              <a:xfrm>
                <a:off x="5068987" y="6678443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85DA3E6-92E9-4D35-B50D-7D5F3A98BFDD}"/>
                  </a:ext>
                </a:extLst>
              </p:cNvPr>
              <p:cNvSpPr/>
              <p:nvPr/>
            </p:nvSpPr>
            <p:spPr>
              <a:xfrm>
                <a:off x="5068987" y="6808174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E90BE2F-CA0A-497F-88D4-F49A6F859B45}"/>
                  </a:ext>
                </a:extLst>
              </p:cNvPr>
              <p:cNvSpPr/>
              <p:nvPr/>
            </p:nvSpPr>
            <p:spPr>
              <a:xfrm>
                <a:off x="5068987" y="6954002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58F9581-26C3-4E4D-B98A-B0AF0DA34EAF}"/>
                  </a:ext>
                </a:extLst>
              </p:cNvPr>
              <p:cNvSpPr/>
              <p:nvPr/>
            </p:nvSpPr>
            <p:spPr>
              <a:xfrm>
                <a:off x="5068987" y="7083734"/>
                <a:ext cx="70865" cy="70866"/>
              </a:xfrm>
              <a:custGeom>
                <a:avLst/>
                <a:gdLst>
                  <a:gd name="connsiteX0" fmla="*/ 70866 w 70865"/>
                  <a:gd name="connsiteY0" fmla="*/ 35433 h 70866"/>
                  <a:gd name="connsiteX1" fmla="*/ 35433 w 70865"/>
                  <a:gd name="connsiteY1" fmla="*/ 70866 h 70866"/>
                  <a:gd name="connsiteX2" fmla="*/ 0 w 70865"/>
                  <a:gd name="connsiteY2" fmla="*/ 35433 h 70866"/>
                  <a:gd name="connsiteX3" fmla="*/ 35433 w 70865"/>
                  <a:gd name="connsiteY3" fmla="*/ 0 h 70866"/>
                  <a:gd name="connsiteX4" fmla="*/ 70866 w 70865"/>
                  <a:gd name="connsiteY4" fmla="*/ 35433 h 7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5" h="70866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</p:grp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B29D5F79-840E-4166-9F91-6D78387FDED6}"/>
              </a:ext>
            </a:extLst>
          </p:cNvPr>
          <p:cNvSpPr/>
          <p:nvPr userDrawn="1"/>
        </p:nvSpPr>
        <p:spPr>
          <a:xfrm>
            <a:off x="8508454" y="7346475"/>
            <a:ext cx="911317" cy="880429"/>
          </a:xfrm>
          <a:custGeom>
            <a:avLst/>
            <a:gdLst>
              <a:gd name="connsiteX0" fmla="*/ 696185 w 759431"/>
              <a:gd name="connsiteY0" fmla="*/ 287 h 733691"/>
              <a:gd name="connsiteX1" fmla="*/ 759145 w 759431"/>
              <a:gd name="connsiteY1" fmla="*/ 51722 h 733691"/>
              <a:gd name="connsiteX2" fmla="*/ 707710 w 759431"/>
              <a:gd name="connsiteY2" fmla="*/ 114682 h 733691"/>
              <a:gd name="connsiteX3" fmla="*/ 535974 w 759431"/>
              <a:gd name="connsiteY3" fmla="*/ 131922 h 733691"/>
              <a:gd name="connsiteX4" fmla="*/ 553024 w 759431"/>
              <a:gd name="connsiteY4" fmla="*/ 301562 h 733691"/>
              <a:gd name="connsiteX5" fmla="*/ 551405 w 759431"/>
              <a:gd name="connsiteY5" fmla="*/ 327374 h 733691"/>
              <a:gd name="connsiteX6" fmla="*/ 502256 w 759431"/>
              <a:gd name="connsiteY6" fmla="*/ 368141 h 733691"/>
              <a:gd name="connsiteX7" fmla="*/ 330520 w 759431"/>
              <a:gd name="connsiteY7" fmla="*/ 385381 h 733691"/>
              <a:gd name="connsiteX8" fmla="*/ 347951 w 759431"/>
              <a:gd name="connsiteY8" fmla="*/ 558450 h 733691"/>
              <a:gd name="connsiteX9" fmla="*/ 311089 w 759431"/>
              <a:gd name="connsiteY9" fmla="*/ 617981 h 733691"/>
              <a:gd name="connsiteX10" fmla="*/ 306898 w 759431"/>
              <a:gd name="connsiteY10" fmla="*/ 619600 h 733691"/>
              <a:gd name="connsiteX11" fmla="*/ 292229 w 759431"/>
              <a:gd name="connsiteY11" fmla="*/ 623029 h 733691"/>
              <a:gd name="connsiteX12" fmla="*/ 120494 w 759431"/>
              <a:gd name="connsiteY12" fmla="*/ 640270 h 733691"/>
              <a:gd name="connsiteX13" fmla="*/ 129883 w 759431"/>
              <a:gd name="connsiteY13" fmla="*/ 733691 h 733691"/>
              <a:gd name="connsiteX14" fmla="*/ 14250 w 759431"/>
              <a:gd name="connsiteY14" fmla="*/ 733691 h 733691"/>
              <a:gd name="connsiteX15" fmla="*/ 288 w 759431"/>
              <a:gd name="connsiteY15" fmla="*/ 594836 h 733691"/>
              <a:gd name="connsiteX16" fmla="*/ 12956 w 759431"/>
              <a:gd name="connsiteY16" fmla="*/ 552640 h 733691"/>
              <a:gd name="connsiteX17" fmla="*/ 51723 w 759431"/>
              <a:gd name="connsiteY17" fmla="*/ 531780 h 733691"/>
              <a:gd name="connsiteX18" fmla="*/ 227840 w 759431"/>
              <a:gd name="connsiteY18" fmla="*/ 514064 h 733691"/>
              <a:gd name="connsiteX19" fmla="*/ 210314 w 759431"/>
              <a:gd name="connsiteY19" fmla="*/ 339852 h 733691"/>
              <a:gd name="connsiteX20" fmla="*/ 261749 w 759431"/>
              <a:gd name="connsiteY20" fmla="*/ 276892 h 733691"/>
              <a:gd name="connsiteX21" fmla="*/ 433199 w 759431"/>
              <a:gd name="connsiteY21" fmla="*/ 259652 h 733691"/>
              <a:gd name="connsiteX22" fmla="*/ 415769 w 759431"/>
              <a:gd name="connsiteY22" fmla="*/ 86297 h 733691"/>
              <a:gd name="connsiteX23" fmla="*/ 467204 w 759431"/>
              <a:gd name="connsiteY23" fmla="*/ 23337 h 73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9431" h="733691">
                <a:moveTo>
                  <a:pt x="696185" y="287"/>
                </a:moveTo>
                <a:cubicBezTo>
                  <a:pt x="727903" y="-2856"/>
                  <a:pt x="756002" y="20194"/>
                  <a:pt x="759145" y="51722"/>
                </a:cubicBezTo>
                <a:cubicBezTo>
                  <a:pt x="762288" y="83345"/>
                  <a:pt x="739238" y="111538"/>
                  <a:pt x="707710" y="114682"/>
                </a:cubicBezTo>
                <a:lnTo>
                  <a:pt x="535974" y="131922"/>
                </a:lnTo>
                <a:lnTo>
                  <a:pt x="553024" y="301562"/>
                </a:lnTo>
                <a:cubicBezTo>
                  <a:pt x="554453" y="310039"/>
                  <a:pt x="553976" y="318897"/>
                  <a:pt x="551405" y="327374"/>
                </a:cubicBezTo>
                <a:cubicBezTo>
                  <a:pt x="544737" y="349663"/>
                  <a:pt x="525401" y="365855"/>
                  <a:pt x="502256" y="368141"/>
                </a:cubicBezTo>
                <a:lnTo>
                  <a:pt x="330520" y="385381"/>
                </a:lnTo>
                <a:lnTo>
                  <a:pt x="347951" y="558450"/>
                </a:lnTo>
                <a:cubicBezTo>
                  <a:pt x="350522" y="584358"/>
                  <a:pt x="335473" y="608742"/>
                  <a:pt x="311089" y="617981"/>
                </a:cubicBezTo>
                <a:lnTo>
                  <a:pt x="306898" y="619600"/>
                </a:lnTo>
                <a:cubicBezTo>
                  <a:pt x="302231" y="621410"/>
                  <a:pt x="297278" y="622553"/>
                  <a:pt x="292229" y="623029"/>
                </a:cubicBezTo>
                <a:lnTo>
                  <a:pt x="120494" y="640270"/>
                </a:lnTo>
                <a:lnTo>
                  <a:pt x="129883" y="733691"/>
                </a:lnTo>
                <a:lnTo>
                  <a:pt x="14250" y="733691"/>
                </a:lnTo>
                <a:lnTo>
                  <a:pt x="288" y="594836"/>
                </a:lnTo>
                <a:cubicBezTo>
                  <a:pt x="-1236" y="579691"/>
                  <a:pt x="3336" y="564451"/>
                  <a:pt x="12956" y="552640"/>
                </a:cubicBezTo>
                <a:cubicBezTo>
                  <a:pt x="22577" y="540829"/>
                  <a:pt x="36578" y="533304"/>
                  <a:pt x="51723" y="531780"/>
                </a:cubicBezTo>
                <a:lnTo>
                  <a:pt x="227840" y="514064"/>
                </a:lnTo>
                <a:lnTo>
                  <a:pt x="210314" y="339852"/>
                </a:lnTo>
                <a:cubicBezTo>
                  <a:pt x="207171" y="308229"/>
                  <a:pt x="230222" y="280035"/>
                  <a:pt x="261749" y="276892"/>
                </a:cubicBezTo>
                <a:lnTo>
                  <a:pt x="433199" y="259652"/>
                </a:lnTo>
                <a:lnTo>
                  <a:pt x="415769" y="86297"/>
                </a:lnTo>
                <a:cubicBezTo>
                  <a:pt x="412625" y="54674"/>
                  <a:pt x="435676" y="26481"/>
                  <a:pt x="467204" y="2333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BEF68A37-AE4C-48BC-9D28-A84EDE220688}"/>
              </a:ext>
            </a:extLst>
          </p:cNvPr>
          <p:cNvSpPr/>
          <p:nvPr userDrawn="1"/>
        </p:nvSpPr>
        <p:spPr>
          <a:xfrm>
            <a:off x="8574945" y="7389488"/>
            <a:ext cx="814583" cy="852744"/>
          </a:xfrm>
          <a:custGeom>
            <a:avLst/>
            <a:gdLst>
              <a:gd name="connsiteX0" fmla="*/ 678819 w 678819"/>
              <a:gd name="connsiteY0" fmla="*/ 0 h 710620"/>
              <a:gd name="connsiteX1" fmla="*/ 678819 w 678819"/>
              <a:gd name="connsiteY1" fmla="*/ 115547 h 710620"/>
              <a:gd name="connsiteX2" fmla="*/ 536068 w 678819"/>
              <a:gd name="connsiteY2" fmla="*/ 129877 h 710620"/>
              <a:gd name="connsiteX3" fmla="*/ 553118 w 678819"/>
              <a:gd name="connsiteY3" fmla="*/ 299517 h 710620"/>
              <a:gd name="connsiteX4" fmla="*/ 551499 w 678819"/>
              <a:gd name="connsiteY4" fmla="*/ 325329 h 710620"/>
              <a:gd name="connsiteX5" fmla="*/ 502350 w 678819"/>
              <a:gd name="connsiteY5" fmla="*/ 366096 h 710620"/>
              <a:gd name="connsiteX6" fmla="*/ 330614 w 678819"/>
              <a:gd name="connsiteY6" fmla="*/ 383527 h 710620"/>
              <a:gd name="connsiteX7" fmla="*/ 348045 w 678819"/>
              <a:gd name="connsiteY7" fmla="*/ 556596 h 710620"/>
              <a:gd name="connsiteX8" fmla="*/ 311278 w 678819"/>
              <a:gd name="connsiteY8" fmla="*/ 616127 h 710620"/>
              <a:gd name="connsiteX9" fmla="*/ 307087 w 678819"/>
              <a:gd name="connsiteY9" fmla="*/ 617746 h 710620"/>
              <a:gd name="connsiteX10" fmla="*/ 292324 w 678819"/>
              <a:gd name="connsiteY10" fmla="*/ 621270 h 710620"/>
              <a:gd name="connsiteX11" fmla="*/ 120588 w 678819"/>
              <a:gd name="connsiteY11" fmla="*/ 638510 h 710620"/>
              <a:gd name="connsiteX12" fmla="*/ 127836 w 678819"/>
              <a:gd name="connsiteY12" fmla="*/ 710620 h 710620"/>
              <a:gd name="connsiteX13" fmla="*/ 12135 w 678819"/>
              <a:gd name="connsiteY13" fmla="*/ 710620 h 710620"/>
              <a:gd name="connsiteX14" fmla="*/ 287 w 678819"/>
              <a:gd name="connsiteY14" fmla="*/ 592791 h 710620"/>
              <a:gd name="connsiteX15" fmla="*/ 51722 w 678819"/>
              <a:gd name="connsiteY15" fmla="*/ 529830 h 710620"/>
              <a:gd name="connsiteX16" fmla="*/ 227839 w 678819"/>
              <a:gd name="connsiteY16" fmla="*/ 512114 h 710620"/>
              <a:gd name="connsiteX17" fmla="*/ 210409 w 678819"/>
              <a:gd name="connsiteY17" fmla="*/ 337807 h 710620"/>
              <a:gd name="connsiteX18" fmla="*/ 261844 w 678819"/>
              <a:gd name="connsiteY18" fmla="*/ 274847 h 710620"/>
              <a:gd name="connsiteX19" fmla="*/ 433294 w 678819"/>
              <a:gd name="connsiteY19" fmla="*/ 257607 h 710620"/>
              <a:gd name="connsiteX20" fmla="*/ 415863 w 678819"/>
              <a:gd name="connsiteY20" fmla="*/ 84252 h 710620"/>
              <a:gd name="connsiteX21" fmla="*/ 467298 w 678819"/>
              <a:gd name="connsiteY21" fmla="*/ 21292 h 7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78819" h="710620">
                <a:moveTo>
                  <a:pt x="678819" y="0"/>
                </a:moveTo>
                <a:lnTo>
                  <a:pt x="678819" y="115547"/>
                </a:lnTo>
                <a:lnTo>
                  <a:pt x="536068" y="129877"/>
                </a:lnTo>
                <a:lnTo>
                  <a:pt x="553118" y="299517"/>
                </a:lnTo>
                <a:cubicBezTo>
                  <a:pt x="554547" y="307994"/>
                  <a:pt x="554071" y="316852"/>
                  <a:pt x="551499" y="325329"/>
                </a:cubicBezTo>
                <a:cubicBezTo>
                  <a:pt x="544831" y="347618"/>
                  <a:pt x="525496" y="363810"/>
                  <a:pt x="502350" y="366096"/>
                </a:cubicBezTo>
                <a:lnTo>
                  <a:pt x="330614" y="383527"/>
                </a:lnTo>
                <a:lnTo>
                  <a:pt x="348045" y="556596"/>
                </a:lnTo>
                <a:cubicBezTo>
                  <a:pt x="350617" y="582408"/>
                  <a:pt x="335567" y="606887"/>
                  <a:pt x="311278" y="616127"/>
                </a:cubicBezTo>
                <a:lnTo>
                  <a:pt x="307087" y="617746"/>
                </a:lnTo>
                <a:cubicBezTo>
                  <a:pt x="302325" y="619556"/>
                  <a:pt x="297372" y="620699"/>
                  <a:pt x="292324" y="621270"/>
                </a:cubicBezTo>
                <a:lnTo>
                  <a:pt x="120588" y="638510"/>
                </a:lnTo>
                <a:lnTo>
                  <a:pt x="127836" y="710620"/>
                </a:lnTo>
                <a:lnTo>
                  <a:pt x="12135" y="710620"/>
                </a:lnTo>
                <a:lnTo>
                  <a:pt x="287" y="592791"/>
                </a:lnTo>
                <a:cubicBezTo>
                  <a:pt x="-2856" y="561168"/>
                  <a:pt x="20194" y="532974"/>
                  <a:pt x="51722" y="529830"/>
                </a:cubicBezTo>
                <a:lnTo>
                  <a:pt x="227839" y="512114"/>
                </a:lnTo>
                <a:lnTo>
                  <a:pt x="210409" y="337807"/>
                </a:lnTo>
                <a:cubicBezTo>
                  <a:pt x="207265" y="306184"/>
                  <a:pt x="230316" y="277990"/>
                  <a:pt x="261844" y="274847"/>
                </a:cubicBezTo>
                <a:lnTo>
                  <a:pt x="433294" y="257607"/>
                </a:lnTo>
                <a:lnTo>
                  <a:pt x="415863" y="84252"/>
                </a:lnTo>
                <a:cubicBezTo>
                  <a:pt x="412720" y="52629"/>
                  <a:pt x="435770" y="24436"/>
                  <a:pt x="467298" y="21292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47" name="Graphic 36">
            <a:extLst>
              <a:ext uri="{FF2B5EF4-FFF2-40B4-BE49-F238E27FC236}">
                <a16:creationId xmlns:a16="http://schemas.microsoft.com/office/drawing/2014/main" id="{1DA76541-B6C6-430C-BDFC-EBE50695020C}"/>
              </a:ext>
            </a:extLst>
          </p:cNvPr>
          <p:cNvSpPr/>
          <p:nvPr userDrawn="1"/>
        </p:nvSpPr>
        <p:spPr>
          <a:xfrm>
            <a:off x="9243222" y="6570482"/>
            <a:ext cx="1202321" cy="1202317"/>
          </a:xfrm>
          <a:custGeom>
            <a:avLst/>
            <a:gdLst>
              <a:gd name="connsiteX0" fmla="*/ 0 w 1001934"/>
              <a:gd name="connsiteY0" fmla="*/ 0 h 1001931"/>
              <a:gd name="connsiteX1" fmla="*/ 1001935 w 1001934"/>
              <a:gd name="connsiteY1" fmla="*/ 0 h 1001931"/>
              <a:gd name="connsiteX2" fmla="*/ 1001935 w 1001934"/>
              <a:gd name="connsiteY2" fmla="*/ 1001932 h 1001931"/>
              <a:gd name="connsiteX3" fmla="*/ 0 w 1001934"/>
              <a:gd name="connsiteY3" fmla="*/ 1001932 h 100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934" h="1001931">
                <a:moveTo>
                  <a:pt x="0" y="0"/>
                </a:moveTo>
                <a:lnTo>
                  <a:pt x="1001935" y="0"/>
                </a:lnTo>
                <a:lnTo>
                  <a:pt x="1001935" y="1001932"/>
                </a:lnTo>
                <a:lnTo>
                  <a:pt x="0" y="1001932"/>
                </a:lnTo>
                <a:close/>
              </a:path>
            </a:pathLst>
          </a:custGeom>
          <a:solidFill>
            <a:srgbClr val="F189E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C1256840-0AF0-4966-8DDF-DD4B3943B53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432" y="7304282"/>
            <a:ext cx="274320" cy="274320"/>
          </a:xfrm>
          <a:prstGeom prst="rect">
            <a:avLst/>
          </a:prstGeom>
        </p:spPr>
      </p:pic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833EA1A0-2662-4A01-843F-FB55174B0F2E}"/>
              </a:ext>
            </a:extLst>
          </p:cNvPr>
          <p:cNvSpPr/>
          <p:nvPr/>
        </p:nvSpPr>
        <p:spPr>
          <a:xfrm>
            <a:off x="2598881" y="1983039"/>
            <a:ext cx="618592" cy="618706"/>
          </a:xfrm>
          <a:custGeom>
            <a:avLst/>
            <a:gdLst>
              <a:gd name="connsiteX0" fmla="*/ 257746 w 515493"/>
              <a:gd name="connsiteY0" fmla="*/ 515588 h 515588"/>
              <a:gd name="connsiteX1" fmla="*/ 0 w 515493"/>
              <a:gd name="connsiteY1" fmla="*/ 257842 h 515588"/>
              <a:gd name="connsiteX2" fmla="*/ 257746 w 515493"/>
              <a:gd name="connsiteY2" fmla="*/ 0 h 515588"/>
              <a:gd name="connsiteX3" fmla="*/ 515493 w 515493"/>
              <a:gd name="connsiteY3" fmla="*/ 257747 h 515588"/>
              <a:gd name="connsiteX4" fmla="*/ 257746 w 515493"/>
              <a:gd name="connsiteY4" fmla="*/ 515588 h 515588"/>
              <a:gd name="connsiteX5" fmla="*/ 257746 w 515493"/>
              <a:gd name="connsiteY5" fmla="*/ 76200 h 515588"/>
              <a:gd name="connsiteX6" fmla="*/ 76200 w 515493"/>
              <a:gd name="connsiteY6" fmla="*/ 257747 h 515588"/>
              <a:gd name="connsiteX7" fmla="*/ 257746 w 515493"/>
              <a:gd name="connsiteY7" fmla="*/ 439293 h 515588"/>
              <a:gd name="connsiteX8" fmla="*/ 439293 w 515493"/>
              <a:gd name="connsiteY8" fmla="*/ 257747 h 515588"/>
              <a:gd name="connsiteX9" fmla="*/ 257746 w 515493"/>
              <a:gd name="connsiteY9" fmla="*/ 76200 h 51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493" h="515588">
                <a:moveTo>
                  <a:pt x="257746" y="515588"/>
                </a:moveTo>
                <a:cubicBezTo>
                  <a:pt x="115633" y="515588"/>
                  <a:pt x="0" y="399955"/>
                  <a:pt x="0" y="257842"/>
                </a:cubicBezTo>
                <a:cubicBezTo>
                  <a:pt x="0" y="115634"/>
                  <a:pt x="115633" y="0"/>
                  <a:pt x="257746" y="0"/>
                </a:cubicBezTo>
                <a:cubicBezTo>
                  <a:pt x="399859" y="0"/>
                  <a:pt x="515493" y="115634"/>
                  <a:pt x="515493" y="257747"/>
                </a:cubicBezTo>
                <a:cubicBezTo>
                  <a:pt x="515588" y="399955"/>
                  <a:pt x="399955" y="515588"/>
                  <a:pt x="257746" y="515588"/>
                </a:cubicBezTo>
                <a:close/>
                <a:moveTo>
                  <a:pt x="257746" y="76200"/>
                </a:moveTo>
                <a:cubicBezTo>
                  <a:pt x="157639" y="76200"/>
                  <a:pt x="76200" y="157639"/>
                  <a:pt x="76200" y="257747"/>
                </a:cubicBezTo>
                <a:cubicBezTo>
                  <a:pt x="76200" y="357854"/>
                  <a:pt x="157639" y="439293"/>
                  <a:pt x="257746" y="439293"/>
                </a:cubicBezTo>
                <a:cubicBezTo>
                  <a:pt x="357854" y="439293"/>
                  <a:pt x="439293" y="357854"/>
                  <a:pt x="439293" y="257747"/>
                </a:cubicBezTo>
                <a:cubicBezTo>
                  <a:pt x="439293" y="157639"/>
                  <a:pt x="357854" y="76200"/>
                  <a:pt x="257746" y="76200"/>
                </a:cubicBezTo>
                <a:close/>
              </a:path>
            </a:pathLst>
          </a:custGeom>
          <a:solidFill>
            <a:srgbClr val="8F96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5B722712-05E4-4BE1-8361-1C5994DC9128}"/>
              </a:ext>
            </a:extLst>
          </p:cNvPr>
          <p:cNvSpPr/>
          <p:nvPr userDrawn="1"/>
        </p:nvSpPr>
        <p:spPr>
          <a:xfrm>
            <a:off x="2919196" y="6645157"/>
            <a:ext cx="618592" cy="618706"/>
          </a:xfrm>
          <a:custGeom>
            <a:avLst/>
            <a:gdLst>
              <a:gd name="connsiteX0" fmla="*/ 257746 w 515493"/>
              <a:gd name="connsiteY0" fmla="*/ 515588 h 515588"/>
              <a:gd name="connsiteX1" fmla="*/ 0 w 515493"/>
              <a:gd name="connsiteY1" fmla="*/ 257842 h 515588"/>
              <a:gd name="connsiteX2" fmla="*/ 257746 w 515493"/>
              <a:gd name="connsiteY2" fmla="*/ 0 h 515588"/>
              <a:gd name="connsiteX3" fmla="*/ 515493 w 515493"/>
              <a:gd name="connsiteY3" fmla="*/ 257747 h 515588"/>
              <a:gd name="connsiteX4" fmla="*/ 257746 w 515493"/>
              <a:gd name="connsiteY4" fmla="*/ 515588 h 515588"/>
              <a:gd name="connsiteX5" fmla="*/ 257746 w 515493"/>
              <a:gd name="connsiteY5" fmla="*/ 76200 h 515588"/>
              <a:gd name="connsiteX6" fmla="*/ 76200 w 515493"/>
              <a:gd name="connsiteY6" fmla="*/ 257747 h 515588"/>
              <a:gd name="connsiteX7" fmla="*/ 257746 w 515493"/>
              <a:gd name="connsiteY7" fmla="*/ 439293 h 515588"/>
              <a:gd name="connsiteX8" fmla="*/ 439293 w 515493"/>
              <a:gd name="connsiteY8" fmla="*/ 257747 h 515588"/>
              <a:gd name="connsiteX9" fmla="*/ 257746 w 515493"/>
              <a:gd name="connsiteY9" fmla="*/ 76200 h 51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493" h="515588">
                <a:moveTo>
                  <a:pt x="257746" y="515588"/>
                </a:moveTo>
                <a:cubicBezTo>
                  <a:pt x="115633" y="515588"/>
                  <a:pt x="0" y="399955"/>
                  <a:pt x="0" y="257842"/>
                </a:cubicBezTo>
                <a:cubicBezTo>
                  <a:pt x="0" y="115634"/>
                  <a:pt x="115633" y="0"/>
                  <a:pt x="257746" y="0"/>
                </a:cubicBezTo>
                <a:cubicBezTo>
                  <a:pt x="399859" y="0"/>
                  <a:pt x="515493" y="115634"/>
                  <a:pt x="515493" y="257747"/>
                </a:cubicBezTo>
                <a:cubicBezTo>
                  <a:pt x="515588" y="399955"/>
                  <a:pt x="399955" y="515588"/>
                  <a:pt x="257746" y="515588"/>
                </a:cubicBezTo>
                <a:close/>
                <a:moveTo>
                  <a:pt x="257746" y="76200"/>
                </a:moveTo>
                <a:cubicBezTo>
                  <a:pt x="157639" y="76200"/>
                  <a:pt x="76200" y="157639"/>
                  <a:pt x="76200" y="257747"/>
                </a:cubicBezTo>
                <a:cubicBezTo>
                  <a:pt x="76200" y="357854"/>
                  <a:pt x="157639" y="439293"/>
                  <a:pt x="257746" y="439293"/>
                </a:cubicBezTo>
                <a:cubicBezTo>
                  <a:pt x="357854" y="439293"/>
                  <a:pt x="439293" y="357854"/>
                  <a:pt x="439293" y="257747"/>
                </a:cubicBezTo>
                <a:cubicBezTo>
                  <a:pt x="439293" y="157639"/>
                  <a:pt x="357854" y="76200"/>
                  <a:pt x="257746" y="76200"/>
                </a:cubicBezTo>
                <a:close/>
              </a:path>
            </a:pathLst>
          </a:custGeom>
          <a:solidFill>
            <a:srgbClr val="8F96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160"/>
          </a:p>
        </p:txBody>
      </p:sp>
    </p:spTree>
    <p:extLst>
      <p:ext uri="{BB962C8B-B14F-4D97-AF65-F5344CB8AC3E}">
        <p14:creationId xmlns:p14="http://schemas.microsoft.com/office/powerpoint/2010/main" val="379609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CF42-01F0-9C7D-33D2-BD76FBDBD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49" y="2140302"/>
            <a:ext cx="14005069" cy="1750328"/>
          </a:xfrm>
        </p:spPr>
        <p:txBody>
          <a:bodyPr>
            <a:noAutofit/>
          </a:bodyPr>
          <a:lstStyle/>
          <a:p>
            <a:r>
              <a:rPr lang="en-IN" sz="4320" b="1" dirty="0">
                <a:latin typeface="Algerian" panose="04020705040A02060702" pitchFamily="82" charset="0"/>
              </a:rPr>
              <a:t>Indian Institute of Carpet Technology, Bhadohi </a:t>
            </a:r>
            <a:endParaRPr lang="en-IN" sz="432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D71FFC-F425-00FB-CE65-C2C13B5D48DE}"/>
              </a:ext>
            </a:extLst>
          </p:cNvPr>
          <p:cNvSpPr/>
          <p:nvPr/>
        </p:nvSpPr>
        <p:spPr>
          <a:xfrm>
            <a:off x="5804965" y="272269"/>
            <a:ext cx="3020470" cy="27255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345A18-4EFA-660E-2FB6-D68CE2A1B618}"/>
              </a:ext>
            </a:extLst>
          </p:cNvPr>
          <p:cNvSpPr txBox="1">
            <a:spLocks/>
          </p:cNvSpPr>
          <p:nvPr/>
        </p:nvSpPr>
        <p:spPr>
          <a:xfrm>
            <a:off x="-560441" y="4114800"/>
            <a:ext cx="14811699" cy="375494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b="1" dirty="0">
                <a:solidFill>
                  <a:srgbClr val="00B0F0"/>
                </a:solidFill>
              </a:rPr>
              <a:t>            </a:t>
            </a:r>
            <a:r>
              <a:rPr lang="en-US" sz="6480" dirty="0"/>
              <a:t>FOREST RESOURCES: AVAILABILITY</a:t>
            </a:r>
            <a:r>
              <a:rPr lang="en-IN" sz="2880" dirty="0"/>
              <a:t>						</a:t>
            </a:r>
          </a:p>
          <a:p>
            <a:pPr lvl="1" algn="l"/>
            <a:r>
              <a:rPr lang="en-IN" sz="2400" dirty="0"/>
              <a:t>						                                                                                    </a:t>
            </a:r>
            <a:r>
              <a:rPr lang="en-IN" sz="2880" b="1" dirty="0"/>
              <a:t>Presented by: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DA84D-6E8A-C766-8146-52E2A38352B8}"/>
              </a:ext>
            </a:extLst>
          </p:cNvPr>
          <p:cNvSpPr txBox="1"/>
          <p:nvPr/>
        </p:nvSpPr>
        <p:spPr>
          <a:xfrm>
            <a:off x="10794550" y="5992270"/>
            <a:ext cx="36529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160" dirty="0"/>
              <a:t> Dharmendra </a:t>
            </a:r>
          </a:p>
          <a:p>
            <a:endParaRPr lang="en-IN" sz="2160" dirty="0"/>
          </a:p>
        </p:txBody>
      </p:sp>
    </p:spTree>
    <p:extLst>
      <p:ext uri="{BB962C8B-B14F-4D97-AF65-F5344CB8AC3E}">
        <p14:creationId xmlns:p14="http://schemas.microsoft.com/office/powerpoint/2010/main" val="3768776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E8A116-4FD5-4208-8D51-25BED56D51A6}"/>
              </a:ext>
            </a:extLst>
          </p:cNvPr>
          <p:cNvSpPr/>
          <p:nvPr/>
        </p:nvSpPr>
        <p:spPr>
          <a:xfrm>
            <a:off x="3143922" y="2985247"/>
            <a:ext cx="8342556" cy="2259106"/>
          </a:xfrm>
          <a:prstGeom prst="rect">
            <a:avLst/>
          </a:prstGeom>
          <a:solidFill>
            <a:srgbClr val="3B4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7556C-9CA1-41F6-9525-15F3AD29BF00}"/>
              </a:ext>
            </a:extLst>
          </p:cNvPr>
          <p:cNvSpPr txBox="1"/>
          <p:nvPr/>
        </p:nvSpPr>
        <p:spPr>
          <a:xfrm>
            <a:off x="3443807" y="3263007"/>
            <a:ext cx="7742788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60" b="1" dirty="0">
                <a:solidFill>
                  <a:schemeClr val="bg1"/>
                </a:solidFill>
                <a:latin typeface="Baxley" panose="02000800000000000000" pitchFamily="2" charset="0"/>
                <a:ea typeface="Segoe UI Black" panose="020B0A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0649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3468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Forest Resources: Availability and Sustainability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85022"/>
            <a:ext cx="7850432" cy="2438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This presentation explores forest resources, their global distribution, and sustainable management.</a:t>
            </a: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27252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We'll cover ecological, economic, and social benefits. Also, we'll explain present threats and future conservation.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58309" y="563177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42028"/>
            <a:ext cx="95948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Availability and Distribution of Forests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962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Factors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6904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Climate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19147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Soil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61391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Altitude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15552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factors affect forest distribution.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1962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Forest Area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376904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Asia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19147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South America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61391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Africa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515552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Continents vary in forest area.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594086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Deforestation rates vary globally.</a:t>
            </a:r>
            <a:endParaRPr 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01912-15D4-FB04-574A-A1A0CFD21C53}"/>
              </a:ext>
            </a:extLst>
          </p:cNvPr>
          <p:cNvSpPr txBox="1"/>
          <p:nvPr/>
        </p:nvSpPr>
        <p:spPr>
          <a:xfrm>
            <a:off x="12467063" y="6924907"/>
            <a:ext cx="2085278" cy="1187774"/>
          </a:xfrm>
          <a:prstGeom prst="rect">
            <a:avLst/>
          </a:prstGeom>
          <a:solidFill>
            <a:srgbClr val="EEEFF5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8615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Importance of Forest Resources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8020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397" y="3610154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8726" y="35802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Ecological Benefits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948726" y="4066342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Carbon sequestration and oxygen production.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0166747" y="358020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435" y="3610154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0763" y="35802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Economic Benefits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70763" y="4066342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Timber, tourism, and non-timber products.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44709" y="52200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397" y="5250001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48726" y="5220057"/>
            <a:ext cx="30231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Social/Cultural Benefits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948726" y="570618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Recreation and support for indigenous communities.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6244709" y="62966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Forests absorb ~2.6B tonnes CO2 annually (UNEP).</a:t>
            </a:r>
            <a:endParaRPr lang="en-US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525819-E1C2-C6D9-C57A-902291A78996}"/>
              </a:ext>
            </a:extLst>
          </p:cNvPr>
          <p:cNvSpPr txBox="1"/>
          <p:nvPr/>
        </p:nvSpPr>
        <p:spPr>
          <a:xfrm>
            <a:off x="12467063" y="6924907"/>
            <a:ext cx="2085278" cy="1187774"/>
          </a:xfrm>
          <a:prstGeom prst="rect">
            <a:avLst/>
          </a:prstGeom>
          <a:solidFill>
            <a:srgbClr val="EEEFF5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08177"/>
            <a:ext cx="71333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Threats to Forest Resources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68366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2645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Deforestation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913108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16499" y="38752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Wildfires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142548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16499" y="51046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Pests and Diseases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58309" y="592788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Forests face many threats. Deforestation, wildfires, and diseases are common. Illegal logging accounts for significant losses.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9452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Sustainable Forest Management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74486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9614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Balance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44757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Economic, ecological, and social factors.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04479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2613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Certification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74749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FSC and PEFC standards.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344716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5561290"/>
            <a:ext cx="31402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Reduced Impact Logging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04742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 environmental damage.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244709" y="688836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Certified forests cover ~11% of global forest area.</a:t>
            </a:r>
            <a:endParaRPr 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45F96-BFC8-063D-3389-D4810EE91D67}"/>
              </a:ext>
            </a:extLst>
          </p:cNvPr>
          <p:cNvSpPr txBox="1"/>
          <p:nvPr/>
        </p:nvSpPr>
        <p:spPr>
          <a:xfrm>
            <a:off x="12467063" y="6924907"/>
            <a:ext cx="2085278" cy="1187774"/>
          </a:xfrm>
          <a:prstGeom prst="rect">
            <a:avLst/>
          </a:prstGeom>
          <a:solidFill>
            <a:srgbClr val="EEEFF5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1667"/>
            <a:ext cx="807910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Conservation Efforts Worldwide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3976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Protected Areas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62224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National parks and reserves.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518" y="3913644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747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Reforestation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233499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Planting new trees.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463" y="2957453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2046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Community-Based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690830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involvement.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070" y="5698391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8309" y="69311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Forest Watch monitors forests in real-time.</a:t>
            </a:r>
            <a:endParaRPr lang="en-US" sz="1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6BABA2-D528-4272-B337-615CE91F5002}"/>
              </a:ext>
            </a:extLst>
          </p:cNvPr>
          <p:cNvSpPr txBox="1"/>
          <p:nvPr/>
        </p:nvSpPr>
        <p:spPr>
          <a:xfrm>
            <a:off x="12467063" y="6924907"/>
            <a:ext cx="2085278" cy="1187774"/>
          </a:xfrm>
          <a:prstGeom prst="rect">
            <a:avLst/>
          </a:prstGeom>
          <a:solidFill>
            <a:srgbClr val="EEEFF5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39322"/>
            <a:ext cx="79570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Case Study: Amazon Rainforest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385298"/>
            <a:ext cx="2185511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65" y="2827853"/>
            <a:ext cx="304681" cy="380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60395" y="26018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60395" y="3088005"/>
            <a:ext cx="309645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Biodiversity and carbon sink.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3052048" y="3636050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sp>
        <p:nvSpPr>
          <p:cNvPr id="8" name="Shape 5"/>
          <p:cNvSpPr/>
          <p:nvPr/>
        </p:nvSpPr>
        <p:spPr>
          <a:xfrm>
            <a:off x="758309" y="3759518"/>
            <a:ext cx="437114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539" y="4202073"/>
            <a:ext cx="304681" cy="380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46025" y="3976092"/>
            <a:ext cx="25099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Threats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46025" y="4462224"/>
            <a:ext cx="25099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Deforestation and fires.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237678" y="5010269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sp>
        <p:nvSpPr>
          <p:cNvPr id="13" name="Shape 9"/>
          <p:cNvSpPr/>
          <p:nvPr/>
        </p:nvSpPr>
        <p:spPr>
          <a:xfrm>
            <a:off x="758309" y="5133737"/>
            <a:ext cx="6556891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414" y="5576292"/>
            <a:ext cx="304681" cy="3807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1775" y="53503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Conservation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1775" y="5836444"/>
            <a:ext cx="419052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Protected areas and indigenous rights.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58309" y="66434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stores 80-120B tonnes of carbon (WWF).</a:t>
            </a:r>
            <a:endParaRPr lang="en-US" sz="1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919EA-CECD-9DB5-5477-58FCD060E357}"/>
              </a:ext>
            </a:extLst>
          </p:cNvPr>
          <p:cNvSpPr txBox="1"/>
          <p:nvPr/>
        </p:nvSpPr>
        <p:spPr>
          <a:xfrm>
            <a:off x="12467063" y="6924907"/>
            <a:ext cx="2085278" cy="1187774"/>
          </a:xfrm>
          <a:prstGeom prst="rect">
            <a:avLst/>
          </a:prstGeom>
          <a:solidFill>
            <a:srgbClr val="EEEFF5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8063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Act Now for Forest Preservation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30968"/>
            <a:ext cx="7627382" cy="1733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Forests are vital for our planet's health. Sustainable management is crucial. </a:t>
            </a:r>
          </a:p>
          <a:p>
            <a:pPr marL="342900" indent="-342900">
              <a:lnSpc>
                <a:spcPts val="27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27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Collective action is needed to protect resources.</a:t>
            </a:r>
          </a:p>
        </p:txBody>
      </p:sp>
      <p:sp>
        <p:nvSpPr>
          <p:cNvPr id="5" name="Text 2"/>
          <p:cNvSpPr/>
          <p:nvPr/>
        </p:nvSpPr>
        <p:spPr>
          <a:xfrm>
            <a:off x="6275189" y="5702260"/>
            <a:ext cx="73024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"The best time to plant a tree was 20 years ago. The next best time is now." - Chinese Proverb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68354-459E-FD52-453D-FE6FDF310D98}"/>
              </a:ext>
            </a:extLst>
          </p:cNvPr>
          <p:cNvSpPr txBox="1"/>
          <p:nvPr/>
        </p:nvSpPr>
        <p:spPr>
          <a:xfrm>
            <a:off x="12467063" y="6924907"/>
            <a:ext cx="2085278" cy="1187774"/>
          </a:xfrm>
          <a:prstGeom prst="rect">
            <a:avLst/>
          </a:prstGeom>
          <a:solidFill>
            <a:srgbClr val="EEEFF5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331</Words>
  <Application>Microsoft Office PowerPoint</Application>
  <PresentationFormat>Custom</PresentationFormat>
  <Paragraphs>71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Wingdings</vt:lpstr>
      <vt:lpstr>Arial</vt:lpstr>
      <vt:lpstr>Baxley</vt:lpstr>
      <vt:lpstr>Algerian</vt:lpstr>
      <vt:lpstr>Times New Roman</vt:lpstr>
      <vt:lpstr>Barlow Bold</vt:lpstr>
      <vt:lpstr>Montserrat</vt:lpstr>
      <vt:lpstr>Office Theme</vt:lpstr>
      <vt:lpstr>Indian Institute of Carpet Technology, Bhadohi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kumud kumar</cp:lastModifiedBy>
  <cp:revision>2</cp:revision>
  <dcterms:created xsi:type="dcterms:W3CDTF">2025-04-13T16:37:47Z</dcterms:created>
  <dcterms:modified xsi:type="dcterms:W3CDTF">2025-04-13T16:47:43Z</dcterms:modified>
</cp:coreProperties>
</file>